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5854700" cy="3295650"/>
  <p:notesSz cx="5854700" cy="32956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11" d="100"/>
          <a:sy n="211" d="100"/>
        </p:scale>
        <p:origin x="918" y="17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9407" y="719758"/>
            <a:ext cx="5575885" cy="3784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30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629" y="749832"/>
            <a:ext cx="2125980" cy="4489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2646" y="1272665"/>
            <a:ext cx="5609407" cy="8909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494751" y="-28575"/>
            <a:ext cx="3352165" cy="3288029"/>
          </a:xfrm>
          <a:custGeom>
            <a:avLst/>
            <a:gdLst/>
            <a:ahLst/>
            <a:cxnLst/>
            <a:rect l="l" t="t" r="r" b="b"/>
            <a:pathLst>
              <a:path w="3352165" h="3288029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654198" y="403582"/>
            <a:ext cx="3051810" cy="959365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 marR="5080" indent="-635" algn="ctr">
              <a:lnSpc>
                <a:spcPct val="99400"/>
              </a:lnSpc>
              <a:spcBef>
                <a:spcPts val="115"/>
              </a:spcBef>
            </a:pPr>
            <a:r>
              <a:rPr sz="3100" spc="10" dirty="0">
                <a:solidFill>
                  <a:srgbClr val="FFFFFF"/>
                </a:solidFill>
              </a:rPr>
              <a:t>Ninja</a:t>
            </a:r>
            <a:r>
              <a:rPr sz="3100" spc="204" dirty="0">
                <a:solidFill>
                  <a:srgbClr val="FFFFFF"/>
                </a:solidFill>
              </a:rPr>
              <a:t> </a:t>
            </a:r>
            <a:r>
              <a:rPr sz="3100" spc="-45" dirty="0">
                <a:solidFill>
                  <a:srgbClr val="FFFFFF"/>
                </a:solidFill>
              </a:rPr>
              <a:t>Tower </a:t>
            </a:r>
            <a:br>
              <a:rPr lang="en-US" sz="3100" spc="-45" dirty="0">
                <a:solidFill>
                  <a:srgbClr val="FFFFFF"/>
                </a:solidFill>
              </a:rPr>
            </a:br>
            <a:r>
              <a:rPr sz="3100" spc="-40" dirty="0">
                <a:solidFill>
                  <a:srgbClr val="FFFFFF"/>
                </a:solidFill>
              </a:rPr>
              <a:t> </a:t>
            </a:r>
            <a:r>
              <a:rPr sz="1000" dirty="0">
                <a:solidFill>
                  <a:srgbClr val="FFFFFF"/>
                </a:solidFill>
              </a:rPr>
              <a:t>The Art </a:t>
            </a:r>
            <a:r>
              <a:rPr sz="1000" spc="25" dirty="0">
                <a:solidFill>
                  <a:srgbClr val="FFFFFF"/>
                </a:solidFill>
              </a:rPr>
              <a:t>of </a:t>
            </a:r>
            <a:r>
              <a:rPr sz="1000" spc="30" dirty="0">
                <a:solidFill>
                  <a:srgbClr val="FFFFFF"/>
                </a:solidFill>
              </a:rPr>
              <a:t> </a:t>
            </a:r>
            <a:r>
              <a:rPr sz="1000" spc="80" dirty="0">
                <a:solidFill>
                  <a:srgbClr val="FFFFFF"/>
                </a:solidFill>
              </a:rPr>
              <a:t>Coding </a:t>
            </a:r>
            <a:r>
              <a:rPr sz="1000" spc="-35" dirty="0">
                <a:solidFill>
                  <a:srgbClr val="FFFFFF"/>
                </a:solidFill>
              </a:rPr>
              <a:t>the </a:t>
            </a:r>
            <a:r>
              <a:rPr sz="1000" spc="-30" dirty="0">
                <a:solidFill>
                  <a:srgbClr val="FFFFFF"/>
                </a:solidFill>
              </a:rPr>
              <a:t> </a:t>
            </a:r>
            <a:r>
              <a:rPr sz="1000" spc="20" dirty="0">
                <a:solidFill>
                  <a:srgbClr val="FFFFFF"/>
                </a:solidFill>
              </a:rPr>
              <a:t>Thrill</a:t>
            </a:r>
            <a:r>
              <a:rPr sz="1000" dirty="0">
                <a:solidFill>
                  <a:srgbClr val="FFFFFF"/>
                </a:solidFill>
              </a:rPr>
              <a:t> </a:t>
            </a:r>
            <a:r>
              <a:rPr sz="1000" spc="10" dirty="0">
                <a:solidFill>
                  <a:srgbClr val="FFFFFF"/>
                </a:solidFill>
              </a:rPr>
              <a:t>in</a:t>
            </a:r>
            <a:r>
              <a:rPr sz="1000" spc="5" dirty="0">
                <a:solidFill>
                  <a:srgbClr val="FFFFFF"/>
                </a:solidFill>
              </a:rPr>
              <a:t> </a:t>
            </a:r>
            <a:r>
              <a:rPr sz="1000" spc="55" dirty="0">
                <a:solidFill>
                  <a:srgbClr val="FFFFFF"/>
                </a:solidFill>
              </a:rPr>
              <a:t>Gaming</a:t>
            </a:r>
            <a:endParaRPr sz="1000" dirty="0"/>
          </a:p>
        </p:txBody>
      </p:sp>
      <p:grpSp>
        <p:nvGrpSpPr>
          <p:cNvPr id="4" name="object 4"/>
          <p:cNvGrpSpPr/>
          <p:nvPr/>
        </p:nvGrpSpPr>
        <p:grpSpPr>
          <a:xfrm>
            <a:off x="1512" y="1999"/>
            <a:ext cx="2493645" cy="3263900"/>
            <a:chOff x="1512" y="1999"/>
            <a:chExt cx="2493645" cy="3263900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28207" y="365330"/>
              <a:ext cx="1637120" cy="255728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12" y="1999"/>
              <a:ext cx="2493501" cy="32635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12" y="8"/>
            <a:ext cx="2924175" cy="3288029"/>
            <a:chOff x="1512" y="8"/>
            <a:chExt cx="2924175" cy="3288029"/>
          </a:xfrm>
        </p:grpSpPr>
        <p:sp>
          <p:nvSpPr>
            <p:cNvPr id="3" name="object 3"/>
            <p:cNvSpPr/>
            <p:nvPr/>
          </p:nvSpPr>
          <p:spPr>
            <a:xfrm>
              <a:off x="1512" y="8"/>
              <a:ext cx="2924175" cy="3288029"/>
            </a:xfrm>
            <a:custGeom>
              <a:avLst/>
              <a:gdLst/>
              <a:ahLst/>
              <a:cxnLst/>
              <a:rect l="l" t="t" r="r" b="b"/>
              <a:pathLst>
                <a:path w="2924175" h="3288029">
                  <a:moveTo>
                    <a:pt x="2923757" y="0"/>
                  </a:moveTo>
                  <a:lnTo>
                    <a:pt x="0" y="0"/>
                  </a:lnTo>
                  <a:lnTo>
                    <a:pt x="0" y="3287938"/>
                  </a:lnTo>
                  <a:lnTo>
                    <a:pt x="2923757" y="3287938"/>
                  </a:lnTo>
                  <a:lnTo>
                    <a:pt x="29237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12" y="1113202"/>
              <a:ext cx="2921389" cy="895048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064220" y="732051"/>
            <a:ext cx="2602865" cy="322524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000" spc="40" dirty="0"/>
              <a:t>Coun</a:t>
            </a:r>
            <a:r>
              <a:rPr lang="en-US" sz="2000" spc="40" dirty="0"/>
              <a:t>t</a:t>
            </a:r>
            <a:r>
              <a:rPr sz="2000" spc="40" dirty="0"/>
              <a:t>down</a:t>
            </a:r>
            <a:r>
              <a:rPr sz="2000" spc="-20" dirty="0"/>
              <a:t> </a:t>
            </a:r>
            <a:r>
              <a:rPr sz="2000" spc="15" dirty="0"/>
              <a:t>Display</a:t>
            </a:r>
            <a:endParaRPr sz="2000" dirty="0"/>
          </a:p>
        </p:txBody>
      </p:sp>
      <p:sp>
        <p:nvSpPr>
          <p:cNvPr id="6" name="object 6"/>
          <p:cNvSpPr/>
          <p:nvPr/>
        </p:nvSpPr>
        <p:spPr>
          <a:xfrm>
            <a:off x="3149638" y="1484795"/>
            <a:ext cx="52069" cy="52069"/>
          </a:xfrm>
          <a:custGeom>
            <a:avLst/>
            <a:gdLst/>
            <a:ahLst/>
            <a:cxnLst/>
            <a:rect l="l" t="t" r="r" b="b"/>
            <a:pathLst>
              <a:path w="52069" h="52069">
                <a:moveTo>
                  <a:pt x="51765" y="24180"/>
                </a:moveTo>
                <a:lnTo>
                  <a:pt x="27597" y="0"/>
                </a:lnTo>
                <a:lnTo>
                  <a:pt x="24180" y="0"/>
                </a:lnTo>
                <a:lnTo>
                  <a:pt x="0" y="24180"/>
                </a:lnTo>
                <a:lnTo>
                  <a:pt x="0" y="27584"/>
                </a:lnTo>
                <a:lnTo>
                  <a:pt x="24180" y="51765"/>
                </a:lnTo>
                <a:lnTo>
                  <a:pt x="27597" y="51765"/>
                </a:lnTo>
                <a:lnTo>
                  <a:pt x="51765" y="27584"/>
                </a:lnTo>
                <a:lnTo>
                  <a:pt x="51765" y="25882"/>
                </a:lnTo>
                <a:lnTo>
                  <a:pt x="51765" y="2418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273237" y="1413644"/>
            <a:ext cx="2153920" cy="1898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425"/>
              </a:lnSpc>
            </a:pPr>
            <a:r>
              <a:rPr sz="1200" spc="60" dirty="0">
                <a:latin typeface="Verdana"/>
                <a:cs typeface="Verdana"/>
              </a:rPr>
              <a:t>En</a:t>
            </a:r>
            <a:r>
              <a:rPr sz="1200" spc="45" dirty="0">
                <a:latin typeface="Verdana"/>
                <a:cs typeface="Verdana"/>
              </a:rPr>
              <a:t>han</a:t>
            </a:r>
            <a:r>
              <a:rPr sz="1200" spc="40" dirty="0">
                <a:latin typeface="Verdana"/>
                <a:cs typeface="Verdana"/>
              </a:rPr>
              <a:t>c</a:t>
            </a:r>
            <a:r>
              <a:rPr sz="1200" spc="15" dirty="0">
                <a:latin typeface="Verdana"/>
                <a:cs typeface="Verdana"/>
              </a:rPr>
              <a:t>i</a:t>
            </a:r>
            <a:r>
              <a:rPr sz="1200" spc="65" dirty="0">
                <a:latin typeface="Verdana"/>
                <a:cs typeface="Verdana"/>
              </a:rPr>
              <a:t>n</a:t>
            </a:r>
            <a:r>
              <a:rPr sz="1200" spc="90" dirty="0">
                <a:latin typeface="Verdana"/>
                <a:cs typeface="Verdana"/>
              </a:rPr>
              <a:t>g</a:t>
            </a:r>
            <a:r>
              <a:rPr sz="1200" spc="-105" dirty="0">
                <a:latin typeface="Verdana"/>
                <a:cs typeface="Verdana"/>
              </a:rPr>
              <a:t> </a:t>
            </a:r>
            <a:r>
              <a:rPr sz="1200" spc="85" dirty="0">
                <a:latin typeface="Verdana"/>
                <a:cs typeface="Verdana"/>
              </a:rPr>
              <a:t>U</a:t>
            </a:r>
            <a:r>
              <a:rPr sz="1200" spc="-35" dirty="0">
                <a:latin typeface="Verdana"/>
                <a:cs typeface="Verdana"/>
              </a:rPr>
              <a:t>s</a:t>
            </a:r>
            <a:r>
              <a:rPr sz="1200" dirty="0">
                <a:latin typeface="Verdana"/>
                <a:cs typeface="Verdana"/>
              </a:rPr>
              <a:t>er</a:t>
            </a:r>
            <a:r>
              <a:rPr sz="1200" spc="-105" dirty="0">
                <a:latin typeface="Verdana"/>
                <a:cs typeface="Verdana"/>
              </a:rPr>
              <a:t> </a:t>
            </a:r>
            <a:r>
              <a:rPr sz="1200" spc="35" dirty="0">
                <a:latin typeface="Verdana"/>
                <a:cs typeface="Verdana"/>
              </a:rPr>
              <a:t>E</a:t>
            </a:r>
            <a:r>
              <a:rPr sz="1200" spc="5" dirty="0">
                <a:latin typeface="Verdana"/>
                <a:cs typeface="Verdana"/>
              </a:rPr>
              <a:t>xpe</a:t>
            </a:r>
            <a:r>
              <a:rPr sz="1200" spc="-10" dirty="0">
                <a:latin typeface="Verdana"/>
                <a:cs typeface="Verdana"/>
              </a:rPr>
              <a:t>r</a:t>
            </a:r>
            <a:r>
              <a:rPr sz="1200" spc="30" dirty="0">
                <a:latin typeface="Verdana"/>
                <a:cs typeface="Verdana"/>
              </a:rPr>
              <a:t>ien</a:t>
            </a:r>
            <a:r>
              <a:rPr sz="1200" spc="45" dirty="0">
                <a:latin typeface="Verdana"/>
                <a:cs typeface="Verdana"/>
              </a:rPr>
              <a:t>c</a:t>
            </a:r>
            <a:r>
              <a:rPr sz="1200" spc="20" dirty="0">
                <a:latin typeface="Verdana"/>
                <a:cs typeface="Verdana"/>
              </a:rPr>
              <a:t>e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274466" y="1414772"/>
            <a:ext cx="2152650" cy="189230"/>
          </a:xfrm>
          <a:custGeom>
            <a:avLst/>
            <a:gdLst/>
            <a:ahLst/>
            <a:cxnLst/>
            <a:rect l="l" t="t" r="r" b="b"/>
            <a:pathLst>
              <a:path w="2152650" h="189230">
                <a:moveTo>
                  <a:pt x="2152387" y="0"/>
                </a:moveTo>
                <a:lnTo>
                  <a:pt x="0" y="0"/>
                </a:lnTo>
                <a:lnTo>
                  <a:pt x="0" y="188749"/>
                </a:lnTo>
                <a:lnTo>
                  <a:pt x="2152387" y="188749"/>
                </a:lnTo>
                <a:lnTo>
                  <a:pt x="215238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260537" y="1395976"/>
            <a:ext cx="2179320" cy="2120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200" spc="60" dirty="0">
                <a:latin typeface="Verdana"/>
                <a:cs typeface="Verdana"/>
              </a:rPr>
              <a:t>En</a:t>
            </a:r>
            <a:r>
              <a:rPr sz="1200" spc="45" dirty="0">
                <a:latin typeface="Verdana"/>
                <a:cs typeface="Verdana"/>
              </a:rPr>
              <a:t>han</a:t>
            </a:r>
            <a:r>
              <a:rPr sz="1200" spc="40" dirty="0">
                <a:latin typeface="Verdana"/>
                <a:cs typeface="Verdana"/>
              </a:rPr>
              <a:t>c</a:t>
            </a:r>
            <a:r>
              <a:rPr sz="1200" spc="15" dirty="0">
                <a:latin typeface="Verdana"/>
                <a:cs typeface="Verdana"/>
              </a:rPr>
              <a:t>i</a:t>
            </a:r>
            <a:r>
              <a:rPr sz="1200" spc="65" dirty="0">
                <a:latin typeface="Verdana"/>
                <a:cs typeface="Verdana"/>
              </a:rPr>
              <a:t>n</a:t>
            </a:r>
            <a:r>
              <a:rPr sz="1200" spc="90" dirty="0">
                <a:latin typeface="Verdana"/>
                <a:cs typeface="Verdana"/>
              </a:rPr>
              <a:t>g</a:t>
            </a:r>
            <a:r>
              <a:rPr sz="1200" spc="-105" dirty="0">
                <a:latin typeface="Verdana"/>
                <a:cs typeface="Verdana"/>
              </a:rPr>
              <a:t> </a:t>
            </a:r>
            <a:r>
              <a:rPr sz="1200" spc="85" dirty="0">
                <a:latin typeface="Verdana"/>
                <a:cs typeface="Verdana"/>
              </a:rPr>
              <a:t>U</a:t>
            </a:r>
            <a:r>
              <a:rPr sz="1200" spc="-35" dirty="0">
                <a:latin typeface="Verdana"/>
                <a:cs typeface="Verdana"/>
              </a:rPr>
              <a:t>s</a:t>
            </a:r>
            <a:r>
              <a:rPr sz="1200" dirty="0">
                <a:latin typeface="Verdana"/>
                <a:cs typeface="Verdana"/>
              </a:rPr>
              <a:t>er</a:t>
            </a:r>
            <a:r>
              <a:rPr sz="1200" spc="-105" dirty="0">
                <a:latin typeface="Verdana"/>
                <a:cs typeface="Verdana"/>
              </a:rPr>
              <a:t> </a:t>
            </a:r>
            <a:r>
              <a:rPr sz="1200" spc="35" dirty="0">
                <a:latin typeface="Verdana"/>
                <a:cs typeface="Verdana"/>
              </a:rPr>
              <a:t>E</a:t>
            </a:r>
            <a:r>
              <a:rPr sz="1200" spc="5" dirty="0">
                <a:latin typeface="Verdana"/>
                <a:cs typeface="Verdana"/>
              </a:rPr>
              <a:t>xpe</a:t>
            </a:r>
            <a:r>
              <a:rPr sz="1200" spc="-10" dirty="0">
                <a:latin typeface="Verdana"/>
                <a:cs typeface="Verdana"/>
              </a:rPr>
              <a:t>r</a:t>
            </a:r>
            <a:r>
              <a:rPr sz="1200" spc="30" dirty="0">
                <a:latin typeface="Verdana"/>
                <a:cs typeface="Verdana"/>
              </a:rPr>
              <a:t>ien</a:t>
            </a:r>
            <a:r>
              <a:rPr sz="1200" spc="45" dirty="0">
                <a:latin typeface="Verdana"/>
                <a:cs typeface="Verdana"/>
              </a:rPr>
              <a:t>c</a:t>
            </a:r>
            <a:r>
              <a:rPr sz="1200" spc="20" dirty="0">
                <a:latin typeface="Verdana"/>
                <a:cs typeface="Verdana"/>
              </a:rPr>
              <a:t>e</a:t>
            </a:r>
            <a:endParaRPr sz="1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12" y="8"/>
            <a:ext cx="2926715" cy="3288029"/>
            <a:chOff x="1512" y="8"/>
            <a:chExt cx="2926715" cy="3288029"/>
          </a:xfrm>
        </p:grpSpPr>
        <p:sp>
          <p:nvSpPr>
            <p:cNvPr id="3" name="object 3"/>
            <p:cNvSpPr/>
            <p:nvPr/>
          </p:nvSpPr>
          <p:spPr>
            <a:xfrm>
              <a:off x="1512" y="8"/>
              <a:ext cx="2924175" cy="3288029"/>
            </a:xfrm>
            <a:custGeom>
              <a:avLst/>
              <a:gdLst/>
              <a:ahLst/>
              <a:cxnLst/>
              <a:rect l="l" t="t" r="r" b="b"/>
              <a:pathLst>
                <a:path w="2924175" h="3288029">
                  <a:moveTo>
                    <a:pt x="2923757" y="0"/>
                  </a:moveTo>
                  <a:lnTo>
                    <a:pt x="0" y="0"/>
                  </a:lnTo>
                  <a:lnTo>
                    <a:pt x="0" y="3287938"/>
                  </a:lnTo>
                  <a:lnTo>
                    <a:pt x="2923757" y="3287938"/>
                  </a:lnTo>
                  <a:lnTo>
                    <a:pt x="292375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512" y="1113202"/>
              <a:ext cx="2921389" cy="89504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179" y="617662"/>
              <a:ext cx="2922613" cy="194536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064219" y="732051"/>
            <a:ext cx="1569720" cy="37846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300" spc="45" dirty="0"/>
              <a:t>Conclusion</a:t>
            </a:r>
            <a:endParaRPr sz="2300"/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2956560" marR="5080">
              <a:lnSpc>
                <a:spcPct val="103499"/>
              </a:lnSpc>
              <a:spcBef>
                <a:spcPts val="75"/>
              </a:spcBef>
            </a:pPr>
            <a:r>
              <a:rPr spc="85" dirty="0"/>
              <a:t>N</a:t>
            </a:r>
            <a:r>
              <a:rPr spc="-15" dirty="0"/>
              <a:t>I</a:t>
            </a:r>
            <a:r>
              <a:rPr spc="-30" dirty="0"/>
              <a:t>N</a:t>
            </a:r>
            <a:r>
              <a:rPr spc="40" dirty="0"/>
              <a:t>J</a:t>
            </a:r>
            <a:r>
              <a:rPr spc="50" dirty="0"/>
              <a:t>A</a:t>
            </a:r>
            <a:r>
              <a:rPr spc="-95" dirty="0"/>
              <a:t> </a:t>
            </a:r>
            <a:r>
              <a:rPr spc="-100" dirty="0"/>
              <a:t>T</a:t>
            </a:r>
            <a:r>
              <a:rPr spc="15" dirty="0"/>
              <a:t>o</a:t>
            </a:r>
            <a:r>
              <a:rPr spc="65" dirty="0"/>
              <a:t>w</a:t>
            </a:r>
            <a:r>
              <a:rPr spc="15" dirty="0"/>
              <a:t>e</a:t>
            </a:r>
            <a:r>
              <a:rPr spc="-20" dirty="0"/>
              <a:t>r</a:t>
            </a:r>
            <a:r>
              <a:rPr spc="-95" dirty="0"/>
              <a:t> </a:t>
            </a:r>
            <a:r>
              <a:rPr spc="-15" dirty="0"/>
              <a:t>is</a:t>
            </a:r>
            <a:r>
              <a:rPr spc="-95" dirty="0"/>
              <a:t> </a:t>
            </a:r>
            <a:r>
              <a:rPr dirty="0"/>
              <a:t>a</a:t>
            </a:r>
            <a:r>
              <a:rPr spc="-95" dirty="0"/>
              <a:t> </a:t>
            </a:r>
            <a:r>
              <a:rPr spc="-5" dirty="0"/>
              <a:t>t</a:t>
            </a:r>
            <a:r>
              <a:rPr spc="15" dirty="0"/>
              <a:t>e</a:t>
            </a:r>
            <a:r>
              <a:rPr spc="-30" dirty="0"/>
              <a:t>s</a:t>
            </a:r>
            <a:r>
              <a:rPr spc="15" dirty="0"/>
              <a:t>t</a:t>
            </a:r>
            <a:r>
              <a:rPr spc="-5" dirty="0"/>
              <a:t>a</a:t>
            </a:r>
            <a:r>
              <a:rPr spc="120" dirty="0"/>
              <a:t>m</a:t>
            </a:r>
            <a:r>
              <a:rPr spc="15" dirty="0"/>
              <a:t>e</a:t>
            </a:r>
            <a:r>
              <a:rPr spc="55" dirty="0"/>
              <a:t>n</a:t>
            </a:r>
            <a:r>
              <a:rPr spc="20" dirty="0"/>
              <a:t>t</a:t>
            </a:r>
            <a:r>
              <a:rPr spc="-95" dirty="0"/>
              <a:t> </a:t>
            </a:r>
            <a:r>
              <a:rPr spc="-5" dirty="0"/>
              <a:t>t</a:t>
            </a:r>
            <a:r>
              <a:rPr spc="35" dirty="0"/>
              <a:t>o</a:t>
            </a:r>
            <a:r>
              <a:rPr spc="-95" dirty="0"/>
              <a:t> </a:t>
            </a:r>
            <a:r>
              <a:rPr spc="15" dirty="0"/>
              <a:t>t</a:t>
            </a:r>
            <a:r>
              <a:rPr spc="60" dirty="0"/>
              <a:t>h</a:t>
            </a:r>
            <a:r>
              <a:rPr spc="15" dirty="0"/>
              <a:t>e  </a:t>
            </a:r>
            <a:r>
              <a:rPr spc="50" dirty="0"/>
              <a:t>c</a:t>
            </a:r>
            <a:r>
              <a:rPr spc="-35" dirty="0"/>
              <a:t>r</a:t>
            </a:r>
            <a:r>
              <a:rPr dirty="0"/>
              <a:t>e</a:t>
            </a:r>
            <a:r>
              <a:rPr spc="-5" dirty="0"/>
              <a:t>a</a:t>
            </a:r>
            <a:r>
              <a:rPr spc="15" dirty="0"/>
              <a:t>t</a:t>
            </a:r>
            <a:r>
              <a:rPr spc="-15" dirty="0"/>
              <a:t>i</a:t>
            </a:r>
            <a:r>
              <a:rPr spc="-35" dirty="0"/>
              <a:t>v</a:t>
            </a:r>
            <a:r>
              <a:rPr spc="5" dirty="0"/>
              <a:t>i</a:t>
            </a:r>
            <a:r>
              <a:rPr spc="-5" dirty="0"/>
              <a:t>t</a:t>
            </a:r>
            <a:r>
              <a:rPr spc="-45" dirty="0"/>
              <a:t>y</a:t>
            </a:r>
            <a:r>
              <a:rPr spc="-95" dirty="0"/>
              <a:t> </a:t>
            </a:r>
            <a:r>
              <a:rPr spc="-5" dirty="0"/>
              <a:t>a</a:t>
            </a:r>
            <a:r>
              <a:rPr spc="60" dirty="0"/>
              <a:t>n</a:t>
            </a:r>
            <a:r>
              <a:rPr spc="75" dirty="0"/>
              <a:t>d</a:t>
            </a:r>
            <a:r>
              <a:rPr spc="-95" dirty="0"/>
              <a:t> </a:t>
            </a:r>
            <a:r>
              <a:rPr spc="-30" dirty="0"/>
              <a:t>s</a:t>
            </a:r>
            <a:r>
              <a:rPr spc="10" dirty="0"/>
              <a:t>k</a:t>
            </a:r>
            <a:r>
              <a:rPr dirty="0"/>
              <a:t>ill</a:t>
            </a:r>
            <a:r>
              <a:rPr spc="-95" dirty="0"/>
              <a:t> </a:t>
            </a:r>
            <a:r>
              <a:rPr spc="30" dirty="0"/>
              <a:t>o</a:t>
            </a:r>
            <a:r>
              <a:rPr spc="-10" dirty="0"/>
              <a:t>f</a:t>
            </a:r>
            <a:r>
              <a:rPr spc="-95" dirty="0"/>
              <a:t> </a:t>
            </a:r>
            <a:r>
              <a:rPr spc="15" dirty="0"/>
              <a:t>t</a:t>
            </a:r>
            <a:r>
              <a:rPr spc="60" dirty="0"/>
              <a:t>h</a:t>
            </a:r>
            <a:r>
              <a:rPr spc="20" dirty="0"/>
              <a:t>e</a:t>
            </a:r>
            <a:r>
              <a:rPr spc="-95" dirty="0"/>
              <a:t> </a:t>
            </a:r>
            <a:r>
              <a:rPr spc="70" dirty="0"/>
              <a:t>d</a:t>
            </a:r>
            <a:r>
              <a:rPr spc="5" dirty="0"/>
              <a:t>e</a:t>
            </a:r>
            <a:r>
              <a:rPr spc="-65" dirty="0"/>
              <a:t>v</a:t>
            </a:r>
            <a:r>
              <a:rPr spc="15" dirty="0"/>
              <a:t>e</a:t>
            </a:r>
            <a:r>
              <a:rPr spc="10" dirty="0"/>
              <a:t>l</a:t>
            </a:r>
            <a:r>
              <a:rPr spc="20" dirty="0"/>
              <a:t>o</a:t>
            </a:r>
            <a:r>
              <a:rPr spc="70" dirty="0"/>
              <a:t>p</a:t>
            </a:r>
            <a:r>
              <a:rPr spc="15" dirty="0"/>
              <a:t>e</a:t>
            </a:r>
            <a:r>
              <a:rPr spc="-35" dirty="0"/>
              <a:t>r</a:t>
            </a:r>
            <a:r>
              <a:rPr spc="-165" dirty="0"/>
              <a:t>.</a:t>
            </a:r>
            <a:r>
              <a:rPr spc="-95" dirty="0"/>
              <a:t> </a:t>
            </a:r>
            <a:r>
              <a:rPr spc="-50" dirty="0"/>
              <a:t>It  </a:t>
            </a:r>
            <a:r>
              <a:rPr spc="40" dirty="0"/>
              <a:t>c</a:t>
            </a:r>
            <a:r>
              <a:rPr spc="30" dirty="0"/>
              <a:t>o</a:t>
            </a:r>
            <a:r>
              <a:rPr spc="114" dirty="0"/>
              <a:t>m</a:t>
            </a:r>
            <a:r>
              <a:rPr spc="70" dirty="0"/>
              <a:t>b</a:t>
            </a:r>
            <a:r>
              <a:rPr spc="30" dirty="0"/>
              <a:t>in</a:t>
            </a:r>
            <a:r>
              <a:rPr spc="15" dirty="0"/>
              <a:t>e</a:t>
            </a:r>
            <a:r>
              <a:rPr spc="-25" dirty="0"/>
              <a:t>s</a:t>
            </a:r>
            <a:r>
              <a:rPr spc="-95" dirty="0"/>
              <a:t> </a:t>
            </a:r>
            <a:r>
              <a:rPr spc="80" dirty="0"/>
              <a:t>g</a:t>
            </a:r>
            <a:r>
              <a:rPr spc="-5" dirty="0"/>
              <a:t>a</a:t>
            </a:r>
            <a:r>
              <a:rPr spc="120" dirty="0"/>
              <a:t>m</a:t>
            </a:r>
            <a:r>
              <a:rPr spc="15" dirty="0"/>
              <a:t>e</a:t>
            </a:r>
            <a:r>
              <a:rPr spc="70" dirty="0"/>
              <a:t>p</a:t>
            </a:r>
            <a:r>
              <a:rPr dirty="0"/>
              <a:t>l</a:t>
            </a:r>
            <a:r>
              <a:rPr spc="-15" dirty="0"/>
              <a:t>a</a:t>
            </a:r>
            <a:r>
              <a:rPr spc="-45" dirty="0"/>
              <a:t>y</a:t>
            </a:r>
            <a:r>
              <a:rPr spc="-95" dirty="0"/>
              <a:t> </a:t>
            </a:r>
            <a:r>
              <a:rPr spc="120" dirty="0"/>
              <a:t>m</a:t>
            </a:r>
            <a:r>
              <a:rPr spc="15" dirty="0"/>
              <a:t>e</a:t>
            </a:r>
            <a:r>
              <a:rPr spc="45" dirty="0"/>
              <a:t>c</a:t>
            </a:r>
            <a:r>
              <a:rPr spc="55" dirty="0"/>
              <a:t>h</a:t>
            </a:r>
            <a:r>
              <a:rPr spc="-5" dirty="0"/>
              <a:t>a</a:t>
            </a:r>
            <a:r>
              <a:rPr spc="55" dirty="0"/>
              <a:t>n</a:t>
            </a:r>
            <a:r>
              <a:rPr spc="10" dirty="0"/>
              <a:t>ic</a:t>
            </a:r>
            <a:r>
              <a:rPr spc="5" dirty="0"/>
              <a:t>s</a:t>
            </a:r>
            <a:r>
              <a:rPr spc="-160" dirty="0"/>
              <a:t>,  </a:t>
            </a:r>
            <a:r>
              <a:rPr spc="80" dirty="0"/>
              <a:t>g</a:t>
            </a:r>
            <a:r>
              <a:rPr spc="-35" dirty="0"/>
              <a:t>r</a:t>
            </a:r>
            <a:r>
              <a:rPr spc="-5" dirty="0"/>
              <a:t>a</a:t>
            </a:r>
            <a:r>
              <a:rPr spc="70" dirty="0"/>
              <a:t>p</a:t>
            </a:r>
            <a:r>
              <a:rPr spc="55" dirty="0"/>
              <a:t>h</a:t>
            </a:r>
            <a:r>
              <a:rPr spc="10" dirty="0"/>
              <a:t>ic</a:t>
            </a:r>
            <a:r>
              <a:rPr spc="5" dirty="0"/>
              <a:t>s</a:t>
            </a:r>
            <a:r>
              <a:rPr spc="-165" dirty="0"/>
              <a:t>,</a:t>
            </a:r>
            <a:r>
              <a:rPr spc="-95" dirty="0"/>
              <a:t> </a:t>
            </a:r>
            <a:r>
              <a:rPr spc="-5" dirty="0"/>
              <a:t>a</a:t>
            </a:r>
            <a:r>
              <a:rPr spc="60" dirty="0"/>
              <a:t>n</a:t>
            </a:r>
            <a:r>
              <a:rPr spc="75" dirty="0"/>
              <a:t>d</a:t>
            </a:r>
            <a:r>
              <a:rPr spc="-95" dirty="0"/>
              <a:t> </a:t>
            </a:r>
            <a:r>
              <a:rPr spc="50" dirty="0"/>
              <a:t>u</a:t>
            </a:r>
            <a:r>
              <a:rPr spc="-30" dirty="0"/>
              <a:t>s</a:t>
            </a:r>
            <a:r>
              <a:rPr spc="15" dirty="0"/>
              <a:t>e</a:t>
            </a:r>
            <a:r>
              <a:rPr spc="-20" dirty="0"/>
              <a:t>r</a:t>
            </a:r>
            <a:r>
              <a:rPr spc="-95" dirty="0"/>
              <a:t> </a:t>
            </a:r>
            <a:r>
              <a:rPr spc="15" dirty="0"/>
              <a:t>i</a:t>
            </a:r>
            <a:r>
              <a:rPr spc="40" dirty="0"/>
              <a:t>n</a:t>
            </a:r>
            <a:r>
              <a:rPr spc="-5" dirty="0"/>
              <a:t>t</a:t>
            </a:r>
            <a:r>
              <a:rPr spc="15" dirty="0"/>
              <a:t>e</a:t>
            </a:r>
            <a:r>
              <a:rPr spc="-35" dirty="0"/>
              <a:t>r</a:t>
            </a:r>
            <a:r>
              <a:rPr dirty="0"/>
              <a:t>a</a:t>
            </a:r>
            <a:r>
              <a:rPr spc="60" dirty="0"/>
              <a:t>c</a:t>
            </a:r>
            <a:r>
              <a:rPr spc="15" dirty="0"/>
              <a:t>t</a:t>
            </a:r>
            <a:r>
              <a:rPr spc="10" dirty="0"/>
              <a:t>i</a:t>
            </a:r>
            <a:r>
              <a:rPr spc="20" dirty="0"/>
              <a:t>o</a:t>
            </a:r>
            <a:r>
              <a:rPr spc="60" dirty="0"/>
              <a:t>n</a:t>
            </a:r>
            <a:r>
              <a:rPr spc="-95" dirty="0"/>
              <a:t> </a:t>
            </a:r>
            <a:r>
              <a:rPr spc="-5" dirty="0"/>
              <a:t>t</a:t>
            </a:r>
            <a:r>
              <a:rPr spc="25" dirty="0"/>
              <a:t>o  </a:t>
            </a:r>
            <a:r>
              <a:rPr spc="5" dirty="0"/>
              <a:t>create</a:t>
            </a:r>
            <a:r>
              <a:rPr spc="-95" dirty="0"/>
              <a:t> </a:t>
            </a:r>
            <a:r>
              <a:rPr dirty="0"/>
              <a:t>a</a:t>
            </a:r>
            <a:r>
              <a:rPr spc="-95" dirty="0"/>
              <a:t> </a:t>
            </a:r>
            <a:r>
              <a:rPr spc="25" dirty="0"/>
              <a:t>delightful</a:t>
            </a:r>
            <a:r>
              <a:rPr spc="-95" dirty="0"/>
              <a:t> </a:t>
            </a:r>
            <a:r>
              <a:rPr spc="-5" dirty="0"/>
              <a:t>experience.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26353" y="1175382"/>
            <a:ext cx="2294890" cy="97916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750" b="1" spc="125" dirty="0">
                <a:solidFill>
                  <a:srgbClr val="FFFFFF"/>
                </a:solidFill>
                <a:latin typeface="Cambria"/>
                <a:cs typeface="Cambria"/>
              </a:rPr>
              <a:t>T</a:t>
            </a:r>
            <a:r>
              <a:rPr sz="4750" b="1" spc="-25" dirty="0">
                <a:solidFill>
                  <a:srgbClr val="FFFFFF"/>
                </a:solidFill>
                <a:latin typeface="Cambria"/>
                <a:cs typeface="Cambria"/>
              </a:rPr>
              <a:t>hanks!</a:t>
            </a:r>
            <a:endParaRPr sz="475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750"/>
              </a:spcBef>
            </a:pPr>
            <a:r>
              <a:rPr sz="850" spc="6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850" spc="3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5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50" spc="-4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85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50" spc="5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85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50" spc="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850" spc="-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850" spc="-4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85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5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5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850" spc="4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850" spc="-3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850" spc="-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50" spc="60" dirty="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sz="850" spc="5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850" spc="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50" spc="-2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850" spc="15" dirty="0">
                <a:solidFill>
                  <a:srgbClr val="FFFFFF"/>
                </a:solidFill>
                <a:latin typeface="Verdana"/>
                <a:cs typeface="Verdana"/>
              </a:rPr>
              <a:t>ti</a:t>
            </a:r>
            <a:r>
              <a:rPr sz="850" spc="2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50" spc="5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850" spc="-3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850" spc="35" dirty="0">
                <a:solidFill>
                  <a:srgbClr val="FFFFFF"/>
                </a:solidFill>
                <a:latin typeface="Verdana"/>
                <a:cs typeface="Verdana"/>
              </a:rPr>
              <a:t>?</a:t>
            </a:r>
            <a:endParaRPr sz="85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29057" y="622161"/>
            <a:ext cx="2917685" cy="194536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28698" y="645296"/>
            <a:ext cx="1218565" cy="2679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600" spc="-5" dirty="0">
                <a:solidFill>
                  <a:srgbClr val="FFFFFF"/>
                </a:solidFill>
              </a:rPr>
              <a:t>Introduction</a:t>
            </a:r>
            <a:endParaRPr sz="160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2345" y="1033890"/>
            <a:ext cx="580217" cy="9879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3528591" y="999537"/>
            <a:ext cx="1716405" cy="75501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800" spc="15" dirty="0">
                <a:solidFill>
                  <a:srgbClr val="FFFFFF"/>
                </a:solidFill>
                <a:latin typeface="Verdana"/>
                <a:cs typeface="Verdana"/>
              </a:rPr>
              <a:t>Unl</a:t>
            </a:r>
            <a:r>
              <a:rPr sz="8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sh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15" dirty="0">
                <a:solidFill>
                  <a:srgbClr val="FFFFFF"/>
                </a:solidFill>
                <a:latin typeface="Verdana"/>
                <a:cs typeface="Verdana"/>
              </a:rPr>
              <a:t>th</a:t>
            </a:r>
            <a:r>
              <a:rPr sz="8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2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800" spc="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00" spc="25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er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-5" dirty="0">
                <a:latin typeface="Verdana"/>
                <a:cs typeface="Verdana"/>
              </a:rPr>
              <a:t>Ninja</a:t>
            </a:r>
            <a:r>
              <a:rPr sz="800" spc="-75" dirty="0">
                <a:latin typeface="Verdana"/>
                <a:cs typeface="Verdana"/>
              </a:rPr>
              <a:t> </a:t>
            </a:r>
            <a:r>
              <a:rPr sz="800" spc="-85" dirty="0">
                <a:latin typeface="Verdana"/>
                <a:cs typeface="Verdana"/>
              </a:rPr>
              <a:t>T</a:t>
            </a:r>
            <a:r>
              <a:rPr sz="800" spc="-5" dirty="0">
                <a:latin typeface="Verdana"/>
                <a:cs typeface="Verdana"/>
              </a:rPr>
              <a:t>o</a:t>
            </a:r>
            <a:r>
              <a:rPr sz="800" spc="25" dirty="0">
                <a:latin typeface="Verdana"/>
                <a:cs typeface="Verdana"/>
              </a:rPr>
              <a:t>w</a:t>
            </a:r>
            <a:r>
              <a:rPr sz="800" spc="-10" dirty="0">
                <a:latin typeface="Verdana"/>
                <a:cs typeface="Verdana"/>
              </a:rPr>
              <a:t>er  </a:t>
            </a:r>
            <a:r>
              <a:rPr sz="800" spc="1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20" dirty="0">
                <a:solidFill>
                  <a:srgbClr val="FFFFFF"/>
                </a:solidFill>
                <a:latin typeface="Verdana"/>
                <a:cs typeface="Verdana"/>
              </a:rPr>
              <a:t>gamin</a:t>
            </a:r>
            <a:r>
              <a:rPr sz="800" spc="4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dirty="0">
                <a:solidFill>
                  <a:srgbClr val="FFFFFF"/>
                </a:solidFill>
                <a:latin typeface="Verdana"/>
                <a:cs typeface="Verdana"/>
              </a:rPr>
              <a:t>th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800" spc="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00" spc="30" dirty="0">
                <a:solidFill>
                  <a:srgbClr val="FFFFFF"/>
                </a:solidFill>
                <a:latin typeface="Verdana"/>
                <a:cs typeface="Verdana"/>
              </a:rPr>
              <a:t>ugh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800" spc="-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800" spc="2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800" spc="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2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800" i="1" spc="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800" i="1" spc="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00" i="1" spc="20" dirty="0">
                <a:solidFill>
                  <a:srgbClr val="FFFFFF"/>
                </a:solidFill>
                <a:latin typeface="Verdana"/>
                <a:cs typeface="Verdana"/>
              </a:rPr>
              <a:t>din</a:t>
            </a:r>
            <a:r>
              <a:rPr sz="800" i="1" spc="4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800" i="1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i="1" spc="-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800" i="1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i="1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800" i="1" spc="2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800" i="1" spc="20" dirty="0">
                <a:solidFill>
                  <a:srgbClr val="FFFFFF"/>
                </a:solidFill>
                <a:latin typeface="Verdana"/>
                <a:cs typeface="Verdana"/>
              </a:rPr>
              <a:t>niqu</a:t>
            </a:r>
            <a:r>
              <a:rPr sz="800" i="1" spc="-15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800" spc="-12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Di</a:t>
            </a:r>
            <a:r>
              <a:rPr sz="800" spc="-2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8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5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800" spc="-1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800" spc="1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15" dirty="0">
                <a:solidFill>
                  <a:srgbClr val="FFFFFF"/>
                </a:solidFill>
                <a:latin typeface="Verdana"/>
                <a:cs typeface="Verdana"/>
              </a:rPr>
              <a:t>th</a:t>
            </a:r>
            <a:r>
              <a:rPr sz="800" dirty="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sz="800" spc="25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800" spc="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00" spc="-3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800" spc="15" dirty="0">
                <a:solidFill>
                  <a:srgbClr val="FFFFFF"/>
                </a:solidFill>
                <a:latin typeface="Verdana"/>
                <a:cs typeface="Verdana"/>
              </a:rPr>
              <a:t>ld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30" dirty="0">
                <a:solidFill>
                  <a:srgbClr val="FFFFFF"/>
                </a:solidFill>
                <a:latin typeface="Verdana"/>
                <a:cs typeface="Verdana"/>
              </a:rPr>
              <a:t>gam</a:t>
            </a:r>
            <a:r>
              <a:rPr sz="8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2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6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800" dirty="0">
                <a:solidFill>
                  <a:srgbClr val="FFFFFF"/>
                </a:solidFill>
                <a:latin typeface="Verdana"/>
                <a:cs typeface="Verdana"/>
              </a:rPr>
              <a:t>el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00" spc="45" dirty="0">
                <a:solidFill>
                  <a:srgbClr val="FFFFFF"/>
                </a:solidFill>
                <a:latin typeface="Verdana"/>
                <a:cs typeface="Verdana"/>
              </a:rPr>
              <a:t>pm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15" dirty="0">
                <a:solidFill>
                  <a:srgbClr val="FFFFFF"/>
                </a:solidFill>
                <a:latin typeface="Verdana"/>
                <a:cs typeface="Verdana"/>
              </a:rPr>
              <a:t>nt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5" dirty="0">
                <a:solidFill>
                  <a:srgbClr val="FFFFFF"/>
                </a:solidFill>
                <a:latin typeface="Verdana"/>
                <a:cs typeface="Verdana"/>
              </a:rPr>
              <a:t>an</a:t>
            </a:r>
            <a:r>
              <a:rPr sz="800" spc="2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800" spc="-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800" spc="-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800" spc="2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2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00" spc="4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800" spc="1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2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800" spc="-4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eat</a:t>
            </a:r>
            <a:r>
              <a:rPr sz="8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dirty="0">
                <a:solidFill>
                  <a:srgbClr val="FFFFFF"/>
                </a:solidFill>
                <a:latin typeface="Verdana"/>
                <a:cs typeface="Verdana"/>
              </a:rPr>
              <a:t>th</a:t>
            </a:r>
            <a:r>
              <a:rPr sz="800" spc="-10" dirty="0">
                <a:solidFill>
                  <a:srgbClr val="FFFFFF"/>
                </a:solidFill>
                <a:latin typeface="Verdana"/>
                <a:cs typeface="Verdana"/>
              </a:rPr>
              <a:t>rill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800" spc="2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800" spc="30" dirty="0">
                <a:solidFill>
                  <a:srgbClr val="FFFFFF"/>
                </a:solidFill>
                <a:latin typeface="Verdana"/>
                <a:cs typeface="Verdana"/>
              </a:rPr>
              <a:t>g  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xp</a:t>
            </a:r>
            <a:r>
              <a:rPr sz="800" spc="-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3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800" spc="15" dirty="0">
                <a:solidFill>
                  <a:srgbClr val="FFFFFF"/>
                </a:solidFill>
                <a:latin typeface="Verdana"/>
                <a:cs typeface="Verdana"/>
              </a:rPr>
              <a:t>enc</a:t>
            </a:r>
            <a:r>
              <a:rPr sz="800" spc="-15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-2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800" spc="-10" dirty="0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sz="800" spc="-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800" spc="5" dirty="0">
                <a:solidFill>
                  <a:srgbClr val="FFFFFF"/>
                </a:solidFill>
                <a:latin typeface="Verdana"/>
                <a:cs typeface="Verdana"/>
              </a:rPr>
              <a:t>pl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800" spc="-6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800" spc="-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800" spc="-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800" spc="-80" dirty="0">
                <a:solidFill>
                  <a:srgbClr val="FFFFFF"/>
                </a:solidFill>
                <a:latin typeface="Verdana"/>
                <a:cs typeface="Verdana"/>
              </a:rPr>
              <a:t>s.</a:t>
            </a:r>
            <a:endParaRPr sz="800">
              <a:latin typeface="Verdana"/>
              <a:cs typeface="Verdana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12" y="8"/>
            <a:ext cx="2922733" cy="32879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924126" y="8"/>
            <a:ext cx="2922905" cy="3288029"/>
          </a:xfrm>
          <a:custGeom>
            <a:avLst/>
            <a:gdLst/>
            <a:ahLst/>
            <a:cxnLst/>
            <a:rect l="l" t="t" r="r" b="b"/>
            <a:pathLst>
              <a:path w="2922904" h="3288029">
                <a:moveTo>
                  <a:pt x="2922614" y="0"/>
                </a:moveTo>
                <a:lnTo>
                  <a:pt x="0" y="0"/>
                </a:lnTo>
                <a:lnTo>
                  <a:pt x="0" y="3287938"/>
                </a:lnTo>
                <a:lnTo>
                  <a:pt x="2922614" y="3287938"/>
                </a:lnTo>
                <a:lnTo>
                  <a:pt x="292261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58883" y="620370"/>
            <a:ext cx="1473835" cy="32131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1900" b="1" spc="175" dirty="0">
                <a:latin typeface="Trebuchet MS"/>
                <a:cs typeface="Trebuchet MS"/>
              </a:rPr>
              <a:t>K</a:t>
            </a:r>
            <a:r>
              <a:rPr sz="1900" b="1" spc="-140" dirty="0">
                <a:latin typeface="Trebuchet MS"/>
                <a:cs typeface="Trebuchet MS"/>
              </a:rPr>
              <a:t>e</a:t>
            </a:r>
            <a:r>
              <a:rPr sz="1900" b="1" spc="-10" dirty="0">
                <a:latin typeface="Trebuchet MS"/>
                <a:cs typeface="Trebuchet MS"/>
              </a:rPr>
              <a:t>y</a:t>
            </a:r>
            <a:r>
              <a:rPr sz="1900" b="1" spc="-175" dirty="0">
                <a:latin typeface="Trebuchet MS"/>
                <a:cs typeface="Trebuchet MS"/>
              </a:rPr>
              <a:t> </a:t>
            </a:r>
            <a:r>
              <a:rPr sz="1900" b="1" spc="-15" dirty="0">
                <a:latin typeface="Trebuchet MS"/>
                <a:cs typeface="Trebuchet MS"/>
              </a:rPr>
              <a:t>F</a:t>
            </a:r>
            <a:r>
              <a:rPr sz="1900" b="1" spc="-120" dirty="0">
                <a:latin typeface="Trebuchet MS"/>
                <a:cs typeface="Trebuchet MS"/>
              </a:rPr>
              <a:t>e</a:t>
            </a:r>
            <a:r>
              <a:rPr sz="1900" b="1" spc="-15" dirty="0">
                <a:latin typeface="Trebuchet MS"/>
                <a:cs typeface="Trebuchet MS"/>
              </a:rPr>
              <a:t>a</a:t>
            </a:r>
            <a:r>
              <a:rPr sz="1900" b="1" spc="-80" dirty="0">
                <a:latin typeface="Trebuchet MS"/>
                <a:cs typeface="Trebuchet MS"/>
              </a:rPr>
              <a:t>t</a:t>
            </a:r>
            <a:r>
              <a:rPr sz="1900" b="1" spc="45" dirty="0">
                <a:latin typeface="Trebuchet MS"/>
                <a:cs typeface="Trebuchet MS"/>
              </a:rPr>
              <a:t>u</a:t>
            </a:r>
            <a:r>
              <a:rPr sz="1900" b="1" spc="60" dirty="0">
                <a:latin typeface="Trebuchet MS"/>
                <a:cs typeface="Trebuchet MS"/>
              </a:rPr>
              <a:t>r</a:t>
            </a:r>
            <a:r>
              <a:rPr sz="1900" b="1" spc="-120" dirty="0">
                <a:latin typeface="Trebuchet MS"/>
                <a:cs typeface="Trebuchet MS"/>
              </a:rPr>
              <a:t>e</a:t>
            </a:r>
            <a:r>
              <a:rPr sz="1900" b="1" spc="75" dirty="0">
                <a:latin typeface="Trebuchet MS"/>
                <a:cs typeface="Trebuchet MS"/>
              </a:rPr>
              <a:t>s</a:t>
            </a:r>
            <a:endParaRPr sz="19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6847" y="1131363"/>
            <a:ext cx="1715770" cy="771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1050" spc="50" dirty="0">
                <a:latin typeface="Verdana"/>
                <a:cs typeface="Verdana"/>
              </a:rPr>
              <a:t>D</a:t>
            </a:r>
            <a:r>
              <a:rPr sz="1050" spc="-60" dirty="0">
                <a:latin typeface="Verdana"/>
                <a:cs typeface="Verdana"/>
              </a:rPr>
              <a:t>y</a:t>
            </a:r>
            <a:r>
              <a:rPr sz="1050" spc="40" dirty="0">
                <a:latin typeface="Verdana"/>
                <a:cs typeface="Verdana"/>
              </a:rPr>
              <a:t>n</a:t>
            </a:r>
            <a:r>
              <a:rPr sz="1050" spc="-20" dirty="0">
                <a:latin typeface="Verdana"/>
                <a:cs typeface="Verdana"/>
              </a:rPr>
              <a:t>a</a:t>
            </a:r>
            <a:r>
              <a:rPr sz="1050" spc="85" dirty="0">
                <a:latin typeface="Verdana"/>
                <a:cs typeface="Verdana"/>
              </a:rPr>
              <a:t>m</a:t>
            </a:r>
            <a:r>
              <a:rPr sz="1050" spc="-15" dirty="0">
                <a:latin typeface="Verdana"/>
                <a:cs typeface="Verdana"/>
              </a:rPr>
              <a:t>i</a:t>
            </a:r>
            <a:r>
              <a:rPr sz="1050" spc="40" dirty="0">
                <a:latin typeface="Verdana"/>
                <a:cs typeface="Verdana"/>
              </a:rPr>
              <a:t>c</a:t>
            </a:r>
            <a:r>
              <a:rPr sz="1050" spc="-95" dirty="0">
                <a:latin typeface="Verdana"/>
                <a:cs typeface="Verdana"/>
              </a:rPr>
              <a:t> </a:t>
            </a:r>
            <a:r>
              <a:rPr sz="1050" spc="65" dirty="0">
                <a:latin typeface="Verdana"/>
                <a:cs typeface="Verdana"/>
              </a:rPr>
              <a:t>W</a:t>
            </a:r>
            <a:r>
              <a:rPr sz="1050" spc="-20" dirty="0">
                <a:latin typeface="Verdana"/>
                <a:cs typeface="Verdana"/>
              </a:rPr>
              <a:t>a</a:t>
            </a:r>
            <a:r>
              <a:rPr sz="1050" spc="-15" dirty="0">
                <a:latin typeface="Verdana"/>
                <a:cs typeface="Verdana"/>
              </a:rPr>
              <a:t>l</a:t>
            </a:r>
            <a:r>
              <a:rPr sz="1050" spc="-10" dirty="0">
                <a:latin typeface="Verdana"/>
                <a:cs typeface="Verdana"/>
              </a:rPr>
              <a:t>l</a:t>
            </a:r>
            <a:r>
              <a:rPr sz="1050" spc="-95" dirty="0">
                <a:latin typeface="Verdana"/>
                <a:cs typeface="Verdana"/>
              </a:rPr>
              <a:t> </a:t>
            </a:r>
            <a:r>
              <a:rPr sz="1050" spc="110" dirty="0">
                <a:latin typeface="Verdana"/>
                <a:cs typeface="Verdana"/>
              </a:rPr>
              <a:t>M</a:t>
            </a:r>
            <a:r>
              <a:rPr sz="1050" dirty="0">
                <a:latin typeface="Verdana"/>
                <a:cs typeface="Verdana"/>
              </a:rPr>
              <a:t>o</a:t>
            </a:r>
            <a:r>
              <a:rPr sz="1050" spc="-75" dirty="0">
                <a:latin typeface="Verdana"/>
                <a:cs typeface="Verdana"/>
              </a:rPr>
              <a:t>v</a:t>
            </a:r>
            <a:r>
              <a:rPr sz="1050" dirty="0">
                <a:latin typeface="Verdana"/>
                <a:cs typeface="Verdana"/>
              </a:rPr>
              <a:t>e</a:t>
            </a:r>
            <a:r>
              <a:rPr sz="1050" spc="90" dirty="0">
                <a:latin typeface="Verdana"/>
                <a:cs typeface="Verdana"/>
              </a:rPr>
              <a:t>m</a:t>
            </a:r>
            <a:r>
              <a:rPr sz="1050" dirty="0">
                <a:latin typeface="Verdana"/>
                <a:cs typeface="Verdana"/>
              </a:rPr>
              <a:t>e</a:t>
            </a:r>
            <a:r>
              <a:rPr sz="1050" spc="40" dirty="0">
                <a:latin typeface="Verdana"/>
                <a:cs typeface="Verdana"/>
              </a:rPr>
              <a:t>n</a:t>
            </a:r>
            <a:r>
              <a:rPr sz="1050" spc="10" dirty="0">
                <a:latin typeface="Verdana"/>
                <a:cs typeface="Verdana"/>
              </a:rPr>
              <a:t>t  </a:t>
            </a:r>
            <a:r>
              <a:rPr sz="1050" spc="-80" dirty="0">
                <a:latin typeface="Verdana"/>
                <a:cs typeface="Verdana"/>
              </a:rPr>
              <a:t>S</a:t>
            </a:r>
            <a:r>
              <a:rPr sz="1050" spc="50" dirty="0">
                <a:latin typeface="Verdana"/>
                <a:cs typeface="Verdana"/>
              </a:rPr>
              <a:t>p</a:t>
            </a:r>
            <a:r>
              <a:rPr sz="1050" dirty="0">
                <a:latin typeface="Verdana"/>
                <a:cs typeface="Verdana"/>
              </a:rPr>
              <a:t>i</a:t>
            </a:r>
            <a:r>
              <a:rPr sz="1050" spc="-25" dirty="0">
                <a:latin typeface="Verdana"/>
                <a:cs typeface="Verdana"/>
              </a:rPr>
              <a:t>k</a:t>
            </a:r>
            <a:r>
              <a:rPr sz="1050" spc="5" dirty="0">
                <a:latin typeface="Verdana"/>
                <a:cs typeface="Verdana"/>
              </a:rPr>
              <a:t>e</a:t>
            </a:r>
            <a:r>
              <a:rPr sz="1050" spc="-95" dirty="0">
                <a:latin typeface="Verdana"/>
                <a:cs typeface="Verdana"/>
              </a:rPr>
              <a:t> </a:t>
            </a:r>
            <a:r>
              <a:rPr sz="1050" spc="15" dirty="0">
                <a:latin typeface="Verdana"/>
                <a:cs typeface="Verdana"/>
              </a:rPr>
              <a:t>C</a:t>
            </a:r>
            <a:r>
              <a:rPr sz="1050" spc="40" dirty="0">
                <a:latin typeface="Verdana"/>
                <a:cs typeface="Verdana"/>
              </a:rPr>
              <a:t>h</a:t>
            </a:r>
            <a:r>
              <a:rPr sz="1050" spc="-20" dirty="0">
                <a:latin typeface="Verdana"/>
                <a:cs typeface="Verdana"/>
              </a:rPr>
              <a:t>a</a:t>
            </a:r>
            <a:r>
              <a:rPr sz="1050" spc="-15" dirty="0">
                <a:latin typeface="Verdana"/>
                <a:cs typeface="Verdana"/>
              </a:rPr>
              <a:t>l</a:t>
            </a:r>
            <a:r>
              <a:rPr sz="1050" dirty="0">
                <a:latin typeface="Verdana"/>
                <a:cs typeface="Verdana"/>
              </a:rPr>
              <a:t>l</a:t>
            </a:r>
            <a:r>
              <a:rPr sz="1050" spc="-5" dirty="0">
                <a:latin typeface="Verdana"/>
                <a:cs typeface="Verdana"/>
              </a:rPr>
              <a:t>e</a:t>
            </a:r>
            <a:r>
              <a:rPr sz="1050" spc="45" dirty="0">
                <a:latin typeface="Verdana"/>
                <a:cs typeface="Verdana"/>
              </a:rPr>
              <a:t>n</a:t>
            </a:r>
            <a:r>
              <a:rPr sz="1050" spc="60" dirty="0">
                <a:latin typeface="Verdana"/>
                <a:cs typeface="Verdana"/>
              </a:rPr>
              <a:t>g</a:t>
            </a:r>
            <a:r>
              <a:rPr sz="1050" dirty="0">
                <a:latin typeface="Verdana"/>
                <a:cs typeface="Verdana"/>
              </a:rPr>
              <a:t>e</a:t>
            </a:r>
            <a:r>
              <a:rPr sz="1050" spc="-35" dirty="0">
                <a:latin typeface="Verdana"/>
                <a:cs typeface="Verdana"/>
              </a:rPr>
              <a:t>s</a:t>
            </a:r>
            <a:endParaRPr sz="1050">
              <a:latin typeface="Verdana"/>
              <a:cs typeface="Verdana"/>
            </a:endParaRPr>
          </a:p>
          <a:p>
            <a:pPr marL="12700" marR="559435">
              <a:lnSpc>
                <a:spcPct val="116100"/>
              </a:lnSpc>
              <a:spcBef>
                <a:spcPts val="20"/>
              </a:spcBef>
            </a:pPr>
            <a:r>
              <a:rPr sz="1050" spc="-80" dirty="0">
                <a:latin typeface="Verdana"/>
                <a:cs typeface="Verdana"/>
              </a:rPr>
              <a:t>S</a:t>
            </a:r>
            <a:r>
              <a:rPr sz="1050" spc="30" dirty="0">
                <a:latin typeface="Verdana"/>
                <a:cs typeface="Verdana"/>
              </a:rPr>
              <a:t>c</a:t>
            </a:r>
            <a:r>
              <a:rPr sz="1050" spc="15" dirty="0">
                <a:latin typeface="Verdana"/>
                <a:cs typeface="Verdana"/>
              </a:rPr>
              <a:t>o</a:t>
            </a:r>
            <a:r>
              <a:rPr sz="1050" spc="-45" dirty="0">
                <a:latin typeface="Verdana"/>
                <a:cs typeface="Verdana"/>
              </a:rPr>
              <a:t>r</a:t>
            </a:r>
            <a:r>
              <a:rPr sz="1050" spc="5" dirty="0">
                <a:latin typeface="Verdana"/>
                <a:cs typeface="Verdana"/>
              </a:rPr>
              <a:t>e</a:t>
            </a:r>
            <a:r>
              <a:rPr sz="1050" spc="-95" dirty="0">
                <a:latin typeface="Verdana"/>
                <a:cs typeface="Verdana"/>
              </a:rPr>
              <a:t> </a:t>
            </a:r>
            <a:r>
              <a:rPr sz="1050" spc="-60" dirty="0">
                <a:latin typeface="Verdana"/>
                <a:cs typeface="Verdana"/>
              </a:rPr>
              <a:t>T</a:t>
            </a:r>
            <a:r>
              <a:rPr sz="1050" spc="-40" dirty="0">
                <a:latin typeface="Verdana"/>
                <a:cs typeface="Verdana"/>
              </a:rPr>
              <a:t>r</a:t>
            </a:r>
            <a:r>
              <a:rPr sz="1050" spc="-15" dirty="0">
                <a:latin typeface="Verdana"/>
                <a:cs typeface="Verdana"/>
              </a:rPr>
              <a:t>a</a:t>
            </a:r>
            <a:r>
              <a:rPr sz="1050" spc="30" dirty="0">
                <a:latin typeface="Verdana"/>
                <a:cs typeface="Verdana"/>
              </a:rPr>
              <a:t>c</a:t>
            </a:r>
            <a:r>
              <a:rPr sz="1050" spc="-5" dirty="0">
                <a:latin typeface="Verdana"/>
                <a:cs typeface="Verdana"/>
              </a:rPr>
              <a:t>k</a:t>
            </a:r>
            <a:r>
              <a:rPr sz="1050" spc="-15" dirty="0">
                <a:latin typeface="Verdana"/>
                <a:cs typeface="Verdana"/>
              </a:rPr>
              <a:t>i</a:t>
            </a:r>
            <a:r>
              <a:rPr sz="1050" spc="45" dirty="0">
                <a:latin typeface="Verdana"/>
                <a:cs typeface="Verdana"/>
              </a:rPr>
              <a:t>ng  </a:t>
            </a:r>
            <a:r>
              <a:rPr sz="1050" spc="-130" dirty="0">
                <a:latin typeface="Verdana"/>
                <a:cs typeface="Verdana"/>
              </a:rPr>
              <a:t>I</a:t>
            </a:r>
            <a:r>
              <a:rPr sz="1050" spc="85" dirty="0">
                <a:latin typeface="Verdana"/>
                <a:cs typeface="Verdana"/>
              </a:rPr>
              <a:t>mm</a:t>
            </a:r>
            <a:r>
              <a:rPr sz="1050" spc="35" dirty="0">
                <a:latin typeface="Verdana"/>
                <a:cs typeface="Verdana"/>
              </a:rPr>
              <a:t>u</a:t>
            </a:r>
            <a:r>
              <a:rPr sz="1050" spc="40" dirty="0">
                <a:latin typeface="Verdana"/>
                <a:cs typeface="Verdana"/>
              </a:rPr>
              <a:t>n</a:t>
            </a:r>
            <a:r>
              <a:rPr sz="1050" spc="-15" dirty="0">
                <a:latin typeface="Verdana"/>
                <a:cs typeface="Verdana"/>
              </a:rPr>
              <a:t>i</a:t>
            </a:r>
            <a:r>
              <a:rPr sz="1050" spc="-5" dirty="0">
                <a:latin typeface="Verdana"/>
                <a:cs typeface="Verdana"/>
              </a:rPr>
              <a:t>t</a:t>
            </a:r>
            <a:r>
              <a:rPr sz="1050" spc="-55" dirty="0">
                <a:latin typeface="Verdana"/>
                <a:cs typeface="Verdana"/>
              </a:rPr>
              <a:t>y</a:t>
            </a:r>
            <a:r>
              <a:rPr sz="1050" spc="-95" dirty="0">
                <a:latin typeface="Verdana"/>
                <a:cs typeface="Verdana"/>
              </a:rPr>
              <a:t> </a:t>
            </a:r>
            <a:r>
              <a:rPr sz="1050" spc="105" dirty="0">
                <a:latin typeface="Verdana"/>
                <a:cs typeface="Verdana"/>
              </a:rPr>
              <a:t>P</a:t>
            </a:r>
            <a:r>
              <a:rPr sz="1050" dirty="0">
                <a:latin typeface="Verdana"/>
                <a:cs typeface="Verdana"/>
              </a:rPr>
              <a:t>e</a:t>
            </a:r>
            <a:r>
              <a:rPr sz="1050" spc="-40" dirty="0">
                <a:latin typeface="Verdana"/>
                <a:cs typeface="Verdana"/>
              </a:rPr>
              <a:t>r</a:t>
            </a:r>
            <a:r>
              <a:rPr sz="1050" dirty="0">
                <a:latin typeface="Verdana"/>
                <a:cs typeface="Verdana"/>
              </a:rPr>
              <a:t>i</a:t>
            </a:r>
            <a:r>
              <a:rPr sz="1050" spc="5" dirty="0">
                <a:latin typeface="Verdana"/>
                <a:cs typeface="Verdana"/>
              </a:rPr>
              <a:t>o</a:t>
            </a:r>
            <a:r>
              <a:rPr sz="1050" spc="55" dirty="0">
                <a:latin typeface="Verdana"/>
                <a:cs typeface="Verdana"/>
              </a:rPr>
              <a:t>d</a:t>
            </a:r>
            <a:endParaRPr sz="1050">
              <a:latin typeface="Verdana"/>
              <a:cs typeface="Verdana"/>
            </a:endParaRP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22DE8A9-843F-6EE1-0C95-375E4F4B1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126" y="23283"/>
            <a:ext cx="2930574" cy="32880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1881" y="460512"/>
            <a:ext cx="1993900" cy="3651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200" u="sng" spc="65" dirty="0"/>
              <a:t>Code</a:t>
            </a:r>
            <a:r>
              <a:rPr lang="en-US" sz="2200" u="sng" spc="-30" dirty="0"/>
              <a:t> </a:t>
            </a:r>
            <a:r>
              <a:rPr lang="en-US" sz="2200" u="sng" dirty="0"/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82933" y="873127"/>
            <a:ext cx="1793239" cy="15055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740410" algn="r">
              <a:lnSpc>
                <a:spcPct val="124500"/>
              </a:lnSpc>
              <a:spcBef>
                <a:spcPts val="95"/>
              </a:spcBef>
            </a:pPr>
            <a:r>
              <a:rPr lang="en-US" sz="1300" cap="small" spc="-45" dirty="0">
                <a:latin typeface="Verdana"/>
                <a:cs typeface="Verdana"/>
              </a:rPr>
              <a:t>i</a:t>
            </a:r>
            <a:r>
              <a:rPr lang="en-US" sz="1300" spc="30" dirty="0">
                <a:latin typeface="Verdana"/>
                <a:cs typeface="Verdana"/>
              </a:rPr>
              <a:t>ni</a:t>
            </a:r>
            <a:r>
              <a:rPr lang="en-US" sz="1300" spc="20" dirty="0">
                <a:latin typeface="Verdana"/>
                <a:cs typeface="Verdana"/>
              </a:rPr>
              <a:t>t</a:t>
            </a:r>
            <a:r>
              <a:rPr lang="en-US" sz="1300" spc="-5" dirty="0">
                <a:latin typeface="Verdana"/>
                <a:cs typeface="Verdana"/>
              </a:rPr>
              <a:t>ializa</a:t>
            </a:r>
            <a:r>
              <a:rPr lang="en-US" sz="1300" spc="15" dirty="0">
                <a:latin typeface="Verdana"/>
                <a:cs typeface="Verdana"/>
              </a:rPr>
              <a:t>t</a:t>
            </a:r>
            <a:r>
              <a:rPr lang="en-US" sz="1300" spc="30" dirty="0">
                <a:latin typeface="Verdana"/>
                <a:cs typeface="Verdana"/>
              </a:rPr>
              <a:t>ion </a:t>
            </a:r>
            <a:r>
              <a:rPr lang="en-US" sz="1300" dirty="0">
                <a:latin typeface="Verdana"/>
                <a:cs typeface="Verdana"/>
              </a:rPr>
              <a:t>Ga</a:t>
            </a:r>
            <a:r>
              <a:rPr lang="en-US" sz="1300" spc="130" dirty="0">
                <a:latin typeface="Verdana"/>
                <a:cs typeface="Verdana"/>
              </a:rPr>
              <a:t>m</a:t>
            </a:r>
            <a:r>
              <a:rPr lang="en-US" sz="1300" spc="20" dirty="0">
                <a:latin typeface="Verdana"/>
                <a:cs typeface="Verdana"/>
              </a:rPr>
              <a:t>e</a:t>
            </a:r>
            <a:r>
              <a:rPr lang="en-US" sz="1300" spc="-114" dirty="0">
                <a:latin typeface="Verdana"/>
                <a:cs typeface="Verdana"/>
              </a:rPr>
              <a:t> </a:t>
            </a:r>
            <a:r>
              <a:rPr lang="en-US" sz="1300" spc="35" dirty="0">
                <a:latin typeface="Verdana"/>
                <a:cs typeface="Verdana"/>
              </a:rPr>
              <a:t>L</a:t>
            </a:r>
            <a:r>
              <a:rPr lang="en-US" sz="1300" spc="30" dirty="0">
                <a:latin typeface="Verdana"/>
                <a:cs typeface="Verdana"/>
              </a:rPr>
              <a:t>o</a:t>
            </a:r>
            <a:r>
              <a:rPr lang="en-US" sz="1300" spc="25" dirty="0">
                <a:latin typeface="Verdana"/>
                <a:cs typeface="Verdana"/>
              </a:rPr>
              <a:t>ops </a:t>
            </a:r>
            <a:r>
              <a:rPr lang="en-US" sz="1300" spc="-10" dirty="0">
                <a:latin typeface="Verdana"/>
                <a:cs typeface="Verdana"/>
              </a:rPr>
              <a:t>G</a:t>
            </a:r>
            <a:r>
              <a:rPr lang="en-US" sz="1300" spc="-25" dirty="0">
                <a:latin typeface="Verdana"/>
                <a:cs typeface="Verdana"/>
              </a:rPr>
              <a:t>r</a:t>
            </a:r>
            <a:r>
              <a:rPr lang="en-US" sz="1300" spc="30" dirty="0">
                <a:latin typeface="Verdana"/>
                <a:cs typeface="Verdana"/>
              </a:rPr>
              <a:t>aphics</a:t>
            </a:r>
            <a:r>
              <a:rPr lang="en-US" sz="1300" spc="-114" dirty="0">
                <a:latin typeface="Verdana"/>
                <a:cs typeface="Verdana"/>
              </a:rPr>
              <a:t> </a:t>
            </a:r>
            <a:r>
              <a:rPr lang="en-US" sz="1300" spc="30" dirty="0">
                <a:latin typeface="Verdana"/>
                <a:cs typeface="Verdana"/>
              </a:rPr>
              <a:t>an</a:t>
            </a:r>
            <a:r>
              <a:rPr lang="en-US" sz="1300" spc="80" dirty="0">
                <a:latin typeface="Verdana"/>
                <a:cs typeface="Verdana"/>
              </a:rPr>
              <a:t>d</a:t>
            </a:r>
            <a:r>
              <a:rPr lang="en-US" sz="1300" spc="-114" dirty="0">
                <a:latin typeface="Verdana"/>
                <a:cs typeface="Verdana"/>
              </a:rPr>
              <a:t> </a:t>
            </a:r>
            <a:r>
              <a:rPr lang="en-US" sz="1300" spc="85" dirty="0">
                <a:latin typeface="Verdana"/>
                <a:cs typeface="Verdana"/>
              </a:rPr>
              <a:t>D</a:t>
            </a:r>
            <a:r>
              <a:rPr lang="en-US" sz="1300" spc="5" dirty="0">
                <a:latin typeface="Verdana"/>
                <a:cs typeface="Verdana"/>
              </a:rPr>
              <a:t>ispl</a:t>
            </a:r>
            <a:r>
              <a:rPr lang="en-US" sz="1300" spc="-5" dirty="0">
                <a:latin typeface="Verdana"/>
                <a:cs typeface="Verdana"/>
              </a:rPr>
              <a:t>a</a:t>
            </a:r>
            <a:r>
              <a:rPr lang="en-US" sz="1300" spc="-55" dirty="0">
                <a:latin typeface="Verdana"/>
                <a:cs typeface="Verdana"/>
              </a:rPr>
              <a:t>y</a:t>
            </a:r>
            <a:endParaRPr lang="en-US" sz="1300" dirty="0">
              <a:latin typeface="Verdana"/>
              <a:cs typeface="Verdana"/>
            </a:endParaRPr>
          </a:p>
          <a:p>
            <a:pPr marL="135255" marR="5080" indent="759460" algn="just">
              <a:lnSpc>
                <a:spcPct val="124500"/>
              </a:lnSpc>
            </a:pPr>
            <a:r>
              <a:rPr lang="en-US" sz="1300" spc="90" dirty="0">
                <a:latin typeface="Verdana"/>
                <a:cs typeface="Verdana"/>
              </a:rPr>
              <a:t>U</a:t>
            </a:r>
            <a:r>
              <a:rPr lang="en-US" sz="1300" spc="-15" dirty="0">
                <a:latin typeface="Verdana"/>
                <a:cs typeface="Verdana"/>
              </a:rPr>
              <a:t>ser</a:t>
            </a:r>
            <a:r>
              <a:rPr lang="en-US" sz="1300" spc="-114" dirty="0">
                <a:latin typeface="Verdana"/>
                <a:cs typeface="Verdana"/>
              </a:rPr>
              <a:t> </a:t>
            </a:r>
            <a:r>
              <a:rPr lang="en-US" sz="1300" spc="40" dirty="0">
                <a:latin typeface="Verdana"/>
                <a:cs typeface="Verdana"/>
              </a:rPr>
              <a:t>i</a:t>
            </a:r>
            <a:r>
              <a:rPr lang="en-US" sz="1300" spc="70" dirty="0">
                <a:latin typeface="Verdana"/>
                <a:cs typeface="Verdana"/>
              </a:rPr>
              <a:t>np</a:t>
            </a:r>
            <a:r>
              <a:rPr lang="en-US" sz="1300" spc="65" dirty="0">
                <a:latin typeface="Verdana"/>
                <a:cs typeface="Verdana"/>
              </a:rPr>
              <a:t>u</a:t>
            </a:r>
            <a:r>
              <a:rPr lang="en-US" sz="1300" spc="20" dirty="0">
                <a:latin typeface="Verdana"/>
                <a:cs typeface="Verdana"/>
              </a:rPr>
              <a:t>t  </a:t>
            </a:r>
            <a:r>
              <a:rPr lang="en-US" sz="1300" spc="5" dirty="0">
                <a:latin typeface="Verdana"/>
                <a:cs typeface="Verdana"/>
              </a:rPr>
              <a:t>C</a:t>
            </a:r>
            <a:r>
              <a:rPr lang="en-US" sz="1300" spc="10" dirty="0">
                <a:latin typeface="Verdana"/>
                <a:cs typeface="Verdana"/>
              </a:rPr>
              <a:t>ollision</a:t>
            </a:r>
            <a:r>
              <a:rPr lang="en-US" sz="1300" spc="-114" dirty="0">
                <a:latin typeface="Verdana"/>
                <a:cs typeface="Verdana"/>
              </a:rPr>
              <a:t> </a:t>
            </a:r>
            <a:r>
              <a:rPr lang="en-US" sz="1300" spc="50" dirty="0">
                <a:latin typeface="Verdana"/>
                <a:cs typeface="Verdana"/>
              </a:rPr>
              <a:t>De</a:t>
            </a:r>
            <a:r>
              <a:rPr lang="en-US" sz="1300" dirty="0">
                <a:latin typeface="Verdana"/>
                <a:cs typeface="Verdana"/>
              </a:rPr>
              <a:t>t</a:t>
            </a:r>
            <a:r>
              <a:rPr lang="en-US" sz="1300" spc="45" dirty="0">
                <a:latin typeface="Verdana"/>
                <a:cs typeface="Verdana"/>
              </a:rPr>
              <a:t>ec</a:t>
            </a:r>
            <a:r>
              <a:rPr lang="en-US" sz="1300" spc="15" dirty="0">
                <a:latin typeface="Verdana"/>
                <a:cs typeface="Verdana"/>
              </a:rPr>
              <a:t>ti</a:t>
            </a:r>
            <a:r>
              <a:rPr lang="en-US" sz="1300" spc="20" dirty="0">
                <a:latin typeface="Verdana"/>
                <a:cs typeface="Verdana"/>
              </a:rPr>
              <a:t>o</a:t>
            </a:r>
            <a:r>
              <a:rPr lang="en-US" sz="1300" spc="45" dirty="0">
                <a:latin typeface="Verdana"/>
                <a:cs typeface="Verdana"/>
              </a:rPr>
              <a:t>n  </a:t>
            </a:r>
            <a:r>
              <a:rPr lang="en-US" sz="1300" spc="5" dirty="0">
                <a:latin typeface="Verdana"/>
                <a:cs typeface="Verdana"/>
              </a:rPr>
              <a:t>C</a:t>
            </a:r>
            <a:r>
              <a:rPr lang="en-US" sz="1300" spc="50" dirty="0">
                <a:latin typeface="Verdana"/>
                <a:cs typeface="Verdana"/>
              </a:rPr>
              <a:t>o</a:t>
            </a:r>
            <a:r>
              <a:rPr lang="en-US" sz="1300" spc="45" dirty="0">
                <a:latin typeface="Verdana"/>
                <a:cs typeface="Verdana"/>
              </a:rPr>
              <a:t>u</a:t>
            </a:r>
            <a:r>
              <a:rPr lang="en-US" sz="1300" spc="55" dirty="0">
                <a:latin typeface="Verdana"/>
                <a:cs typeface="Verdana"/>
              </a:rPr>
              <a:t>n</a:t>
            </a:r>
            <a:r>
              <a:rPr lang="en-US" sz="1300" spc="10" dirty="0">
                <a:latin typeface="Verdana"/>
                <a:cs typeface="Verdana"/>
              </a:rPr>
              <a:t>t</a:t>
            </a:r>
            <a:r>
              <a:rPr lang="en-US" sz="1300" spc="60" dirty="0">
                <a:latin typeface="Verdana"/>
                <a:cs typeface="Verdana"/>
              </a:rPr>
              <a:t>d</a:t>
            </a:r>
            <a:r>
              <a:rPr lang="en-US" sz="1300" spc="40" dirty="0">
                <a:latin typeface="Verdana"/>
                <a:cs typeface="Verdana"/>
              </a:rPr>
              <a:t>o</a:t>
            </a:r>
            <a:r>
              <a:rPr lang="en-US" sz="1300" spc="90" dirty="0">
                <a:latin typeface="Verdana"/>
                <a:cs typeface="Verdana"/>
              </a:rPr>
              <a:t>w</a:t>
            </a:r>
            <a:r>
              <a:rPr lang="en-US" sz="1300" spc="65" dirty="0">
                <a:latin typeface="Verdana"/>
                <a:cs typeface="Verdana"/>
              </a:rPr>
              <a:t>n</a:t>
            </a:r>
            <a:r>
              <a:rPr lang="en-US" sz="1300" spc="-114" dirty="0">
                <a:latin typeface="Verdana"/>
                <a:cs typeface="Verdana"/>
              </a:rPr>
              <a:t> </a:t>
            </a:r>
            <a:r>
              <a:rPr lang="en-US" sz="1300" spc="20" dirty="0">
                <a:latin typeface="Verdana"/>
                <a:cs typeface="Verdana"/>
              </a:rPr>
              <a:t>Displ</a:t>
            </a:r>
            <a:r>
              <a:rPr lang="en-US" sz="1300" spc="10" dirty="0">
                <a:latin typeface="Verdana"/>
                <a:cs typeface="Verdana"/>
              </a:rPr>
              <a:t>a</a:t>
            </a:r>
            <a:r>
              <a:rPr lang="en-US" sz="1300" spc="-55" dirty="0">
                <a:latin typeface="Verdana"/>
                <a:cs typeface="Verdana"/>
              </a:rPr>
              <a:t>y</a:t>
            </a:r>
            <a:endParaRPr lang="en-US" sz="1300" dirty="0">
              <a:latin typeface="Verdana"/>
              <a:cs typeface="Verdan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D523D4-0155-30CA-50A4-C5A1668C9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011" y="185533"/>
            <a:ext cx="3324689" cy="29245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924126" y="8"/>
            <a:ext cx="2922905" cy="3288029"/>
            <a:chOff x="2924126" y="8"/>
            <a:chExt cx="2922905" cy="3288029"/>
          </a:xfrm>
        </p:grpSpPr>
        <p:sp>
          <p:nvSpPr>
            <p:cNvPr id="3" name="object 3"/>
            <p:cNvSpPr/>
            <p:nvPr/>
          </p:nvSpPr>
          <p:spPr>
            <a:xfrm>
              <a:off x="2924126" y="8"/>
              <a:ext cx="2922905" cy="3288029"/>
            </a:xfrm>
            <a:custGeom>
              <a:avLst/>
              <a:gdLst/>
              <a:ahLst/>
              <a:cxnLst/>
              <a:rect l="l" t="t" r="r" b="b"/>
              <a:pathLst>
                <a:path w="2922904" h="3288029">
                  <a:moveTo>
                    <a:pt x="2922614" y="0"/>
                  </a:moveTo>
                  <a:lnTo>
                    <a:pt x="0" y="0"/>
                  </a:lnTo>
                  <a:lnTo>
                    <a:pt x="0" y="3287938"/>
                  </a:lnTo>
                  <a:lnTo>
                    <a:pt x="2922614" y="3287938"/>
                  </a:lnTo>
                  <a:lnTo>
                    <a:pt x="292261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94207" y="256026"/>
              <a:ext cx="2749082" cy="255120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Initialization</a:t>
            </a:r>
          </a:p>
        </p:txBody>
      </p:sp>
      <p:sp>
        <p:nvSpPr>
          <p:cNvPr id="6" name="object 6"/>
          <p:cNvSpPr/>
          <p:nvPr/>
        </p:nvSpPr>
        <p:spPr>
          <a:xfrm>
            <a:off x="152514" y="1309446"/>
            <a:ext cx="67310" cy="67310"/>
          </a:xfrm>
          <a:custGeom>
            <a:avLst/>
            <a:gdLst/>
            <a:ahLst/>
            <a:cxnLst/>
            <a:rect l="l" t="t" r="r" b="b"/>
            <a:pathLst>
              <a:path w="67310" h="67309">
                <a:moveTo>
                  <a:pt x="66967" y="31292"/>
                </a:moveTo>
                <a:lnTo>
                  <a:pt x="42176" y="1066"/>
                </a:lnTo>
                <a:lnTo>
                  <a:pt x="35687" y="0"/>
                </a:lnTo>
                <a:lnTo>
                  <a:pt x="31292" y="0"/>
                </a:lnTo>
                <a:lnTo>
                  <a:pt x="1066" y="24803"/>
                </a:lnTo>
                <a:lnTo>
                  <a:pt x="0" y="31292"/>
                </a:lnTo>
                <a:lnTo>
                  <a:pt x="0" y="35687"/>
                </a:lnTo>
                <a:lnTo>
                  <a:pt x="24803" y="65913"/>
                </a:lnTo>
                <a:lnTo>
                  <a:pt x="31292" y="66979"/>
                </a:lnTo>
                <a:lnTo>
                  <a:pt x="35687" y="66979"/>
                </a:lnTo>
                <a:lnTo>
                  <a:pt x="65900" y="42176"/>
                </a:lnTo>
                <a:lnTo>
                  <a:pt x="66967" y="35687"/>
                </a:lnTo>
                <a:lnTo>
                  <a:pt x="66967" y="33489"/>
                </a:lnTo>
                <a:lnTo>
                  <a:pt x="66967" y="312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2514" y="1604759"/>
            <a:ext cx="67310" cy="67310"/>
          </a:xfrm>
          <a:custGeom>
            <a:avLst/>
            <a:gdLst/>
            <a:ahLst/>
            <a:cxnLst/>
            <a:rect l="l" t="t" r="r" b="b"/>
            <a:pathLst>
              <a:path w="67310" h="67310">
                <a:moveTo>
                  <a:pt x="66967" y="31280"/>
                </a:moveTo>
                <a:lnTo>
                  <a:pt x="42176" y="1066"/>
                </a:lnTo>
                <a:lnTo>
                  <a:pt x="35687" y="0"/>
                </a:lnTo>
                <a:lnTo>
                  <a:pt x="31292" y="0"/>
                </a:lnTo>
                <a:lnTo>
                  <a:pt x="1066" y="24790"/>
                </a:lnTo>
                <a:lnTo>
                  <a:pt x="0" y="31280"/>
                </a:lnTo>
                <a:lnTo>
                  <a:pt x="0" y="35674"/>
                </a:lnTo>
                <a:lnTo>
                  <a:pt x="24803" y="65900"/>
                </a:lnTo>
                <a:lnTo>
                  <a:pt x="31292" y="66967"/>
                </a:lnTo>
                <a:lnTo>
                  <a:pt x="35687" y="66967"/>
                </a:lnTo>
                <a:lnTo>
                  <a:pt x="65900" y="42176"/>
                </a:lnTo>
                <a:lnTo>
                  <a:pt x="66967" y="35674"/>
                </a:lnTo>
                <a:lnTo>
                  <a:pt x="66967" y="33489"/>
                </a:lnTo>
                <a:lnTo>
                  <a:pt x="66967" y="3128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52514" y="1903095"/>
            <a:ext cx="67310" cy="67310"/>
          </a:xfrm>
          <a:custGeom>
            <a:avLst/>
            <a:gdLst/>
            <a:ahLst/>
            <a:cxnLst/>
            <a:rect l="l" t="t" r="r" b="b"/>
            <a:pathLst>
              <a:path w="67310" h="67310">
                <a:moveTo>
                  <a:pt x="66967" y="31292"/>
                </a:moveTo>
                <a:lnTo>
                  <a:pt x="42176" y="1079"/>
                </a:lnTo>
                <a:lnTo>
                  <a:pt x="35687" y="0"/>
                </a:lnTo>
                <a:lnTo>
                  <a:pt x="31292" y="0"/>
                </a:lnTo>
                <a:lnTo>
                  <a:pt x="1066" y="24803"/>
                </a:lnTo>
                <a:lnTo>
                  <a:pt x="0" y="31292"/>
                </a:lnTo>
                <a:lnTo>
                  <a:pt x="0" y="35699"/>
                </a:lnTo>
                <a:lnTo>
                  <a:pt x="24803" y="65913"/>
                </a:lnTo>
                <a:lnTo>
                  <a:pt x="31292" y="66992"/>
                </a:lnTo>
                <a:lnTo>
                  <a:pt x="35687" y="66992"/>
                </a:lnTo>
                <a:lnTo>
                  <a:pt x="65900" y="42189"/>
                </a:lnTo>
                <a:lnTo>
                  <a:pt x="66967" y="35699"/>
                </a:lnTo>
                <a:lnTo>
                  <a:pt x="66967" y="33502"/>
                </a:lnTo>
                <a:lnTo>
                  <a:pt x="66967" y="312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96362" y="1144217"/>
            <a:ext cx="2173605" cy="91440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just">
              <a:lnSpc>
                <a:spcPct val="118000"/>
              </a:lnSpc>
              <a:spcBef>
                <a:spcPts val="85"/>
              </a:spcBef>
            </a:pPr>
            <a:r>
              <a:rPr sz="1650" spc="-25" dirty="0">
                <a:latin typeface="Verdana"/>
                <a:cs typeface="Verdana"/>
              </a:rPr>
              <a:t>Init</a:t>
            </a:r>
            <a:r>
              <a:rPr sz="1650" spc="-5" dirty="0">
                <a:latin typeface="Verdana"/>
                <a:cs typeface="Verdana"/>
              </a:rPr>
              <a:t>i</a:t>
            </a:r>
            <a:r>
              <a:rPr sz="1650" spc="-15" dirty="0">
                <a:latin typeface="Verdana"/>
                <a:cs typeface="Verdana"/>
              </a:rPr>
              <a:t>a</a:t>
            </a:r>
            <a:r>
              <a:rPr sz="1650" spc="-10" dirty="0">
                <a:latin typeface="Verdana"/>
                <a:cs typeface="Verdana"/>
              </a:rPr>
              <a:t>li</a:t>
            </a:r>
            <a:r>
              <a:rPr sz="1650" spc="-20" dirty="0">
                <a:latin typeface="Verdana"/>
                <a:cs typeface="Verdana"/>
              </a:rPr>
              <a:t>z</a:t>
            </a:r>
            <a:r>
              <a:rPr sz="1650" spc="-10" dirty="0">
                <a:latin typeface="Verdana"/>
                <a:cs typeface="Verdana"/>
              </a:rPr>
              <a:t>i</a:t>
            </a:r>
            <a:r>
              <a:rPr sz="1650" spc="80" dirty="0">
                <a:latin typeface="Verdana"/>
                <a:cs typeface="Verdana"/>
              </a:rPr>
              <a:t>n</a:t>
            </a:r>
            <a:r>
              <a:rPr sz="1650" spc="114" dirty="0">
                <a:latin typeface="Verdana"/>
                <a:cs typeface="Verdana"/>
              </a:rPr>
              <a:t>g</a:t>
            </a:r>
            <a:r>
              <a:rPr sz="1650" spc="-145" dirty="0">
                <a:latin typeface="Verdana"/>
                <a:cs typeface="Verdana"/>
              </a:rPr>
              <a:t> </a:t>
            </a:r>
            <a:r>
              <a:rPr sz="1650" spc="-60" dirty="0">
                <a:latin typeface="Verdana"/>
                <a:cs typeface="Verdana"/>
              </a:rPr>
              <a:t>V</a:t>
            </a:r>
            <a:r>
              <a:rPr sz="1650" spc="-30" dirty="0">
                <a:latin typeface="Verdana"/>
                <a:cs typeface="Verdana"/>
              </a:rPr>
              <a:t>a</a:t>
            </a:r>
            <a:r>
              <a:rPr sz="1650" spc="-35" dirty="0">
                <a:latin typeface="Verdana"/>
                <a:cs typeface="Verdana"/>
              </a:rPr>
              <a:t>r</a:t>
            </a:r>
            <a:r>
              <a:rPr sz="1650" spc="-5" dirty="0">
                <a:latin typeface="Verdana"/>
                <a:cs typeface="Verdana"/>
              </a:rPr>
              <a:t>i</a:t>
            </a:r>
            <a:r>
              <a:rPr sz="1650" spc="-15" dirty="0">
                <a:latin typeface="Verdana"/>
                <a:cs typeface="Verdana"/>
              </a:rPr>
              <a:t>a</a:t>
            </a:r>
            <a:r>
              <a:rPr sz="1650" spc="95" dirty="0">
                <a:latin typeface="Verdana"/>
                <a:cs typeface="Verdana"/>
              </a:rPr>
              <a:t>b</a:t>
            </a:r>
            <a:r>
              <a:rPr sz="1650" spc="5" dirty="0">
                <a:latin typeface="Verdana"/>
                <a:cs typeface="Verdana"/>
              </a:rPr>
              <a:t>le</a:t>
            </a:r>
            <a:r>
              <a:rPr sz="1650" spc="-35" dirty="0">
                <a:latin typeface="Verdana"/>
                <a:cs typeface="Verdana"/>
              </a:rPr>
              <a:t>s  </a:t>
            </a:r>
            <a:r>
              <a:rPr sz="1650" spc="-45" dirty="0">
                <a:latin typeface="Verdana"/>
                <a:cs typeface="Verdana"/>
              </a:rPr>
              <a:t>Se</a:t>
            </a:r>
            <a:r>
              <a:rPr sz="1650" dirty="0">
                <a:latin typeface="Verdana"/>
                <a:cs typeface="Verdana"/>
              </a:rPr>
              <a:t>t</a:t>
            </a:r>
            <a:r>
              <a:rPr sz="1650" spc="20" dirty="0">
                <a:latin typeface="Verdana"/>
                <a:cs typeface="Verdana"/>
              </a:rPr>
              <a:t>t</a:t>
            </a:r>
            <a:r>
              <a:rPr sz="1650" spc="35" dirty="0">
                <a:latin typeface="Verdana"/>
                <a:cs typeface="Verdana"/>
              </a:rPr>
              <a:t>in</a:t>
            </a:r>
            <a:r>
              <a:rPr sz="1650" spc="114" dirty="0">
                <a:latin typeface="Verdana"/>
                <a:cs typeface="Verdana"/>
              </a:rPr>
              <a:t>g</a:t>
            </a:r>
            <a:r>
              <a:rPr sz="1650" spc="-145" dirty="0">
                <a:latin typeface="Verdana"/>
                <a:cs typeface="Verdana"/>
              </a:rPr>
              <a:t> </a:t>
            </a:r>
            <a:r>
              <a:rPr sz="1650" spc="-45" dirty="0">
                <a:latin typeface="Verdana"/>
                <a:cs typeface="Verdana"/>
              </a:rPr>
              <a:t>I</a:t>
            </a:r>
            <a:r>
              <a:rPr sz="1650" spc="-70" dirty="0">
                <a:latin typeface="Verdana"/>
                <a:cs typeface="Verdana"/>
              </a:rPr>
              <a:t>n</a:t>
            </a:r>
            <a:r>
              <a:rPr sz="1650" dirty="0">
                <a:latin typeface="Verdana"/>
                <a:cs typeface="Verdana"/>
              </a:rPr>
              <a:t>ita</a:t>
            </a:r>
            <a:r>
              <a:rPr sz="1650" spc="-10" dirty="0">
                <a:latin typeface="Verdana"/>
                <a:cs typeface="Verdana"/>
              </a:rPr>
              <a:t>i</a:t>
            </a:r>
            <a:r>
              <a:rPr sz="1650" spc="-15" dirty="0">
                <a:latin typeface="Verdana"/>
                <a:cs typeface="Verdana"/>
              </a:rPr>
              <a:t>a</a:t>
            </a:r>
            <a:r>
              <a:rPr sz="1650" spc="-5" dirty="0">
                <a:latin typeface="Verdana"/>
                <a:cs typeface="Verdana"/>
              </a:rPr>
              <a:t>l</a:t>
            </a:r>
            <a:r>
              <a:rPr sz="1650" spc="-145" dirty="0">
                <a:latin typeface="Verdana"/>
                <a:cs typeface="Verdana"/>
              </a:rPr>
              <a:t> </a:t>
            </a:r>
            <a:r>
              <a:rPr sz="1650" spc="-50" dirty="0">
                <a:latin typeface="Verdana"/>
                <a:cs typeface="Verdana"/>
              </a:rPr>
              <a:t>S</a:t>
            </a:r>
            <a:r>
              <a:rPr sz="1650" spc="-35" dirty="0">
                <a:latin typeface="Verdana"/>
                <a:cs typeface="Verdana"/>
              </a:rPr>
              <a:t>t</a:t>
            </a:r>
            <a:r>
              <a:rPr sz="1650" spc="-15" dirty="0">
                <a:latin typeface="Verdana"/>
                <a:cs typeface="Verdana"/>
              </a:rPr>
              <a:t>a</a:t>
            </a:r>
            <a:r>
              <a:rPr sz="1650" spc="-10" dirty="0">
                <a:latin typeface="Verdana"/>
                <a:cs typeface="Verdana"/>
              </a:rPr>
              <a:t>t</a:t>
            </a:r>
            <a:r>
              <a:rPr sz="1650" spc="15" dirty="0">
                <a:latin typeface="Verdana"/>
                <a:cs typeface="Verdana"/>
              </a:rPr>
              <a:t>e  </a:t>
            </a:r>
            <a:r>
              <a:rPr sz="1650" spc="110" dirty="0">
                <a:latin typeface="Verdana"/>
                <a:cs typeface="Verdana"/>
              </a:rPr>
              <a:t>H</a:t>
            </a:r>
            <a:r>
              <a:rPr sz="1650" spc="25" dirty="0">
                <a:latin typeface="Verdana"/>
                <a:cs typeface="Verdana"/>
              </a:rPr>
              <a:t>i</a:t>
            </a:r>
            <a:r>
              <a:rPr sz="1650" spc="60" dirty="0">
                <a:latin typeface="Verdana"/>
                <a:cs typeface="Verdana"/>
              </a:rPr>
              <a:t>d</a:t>
            </a:r>
            <a:r>
              <a:rPr sz="1650" spc="35" dirty="0">
                <a:latin typeface="Verdana"/>
                <a:cs typeface="Verdana"/>
              </a:rPr>
              <a:t>in</a:t>
            </a:r>
            <a:r>
              <a:rPr sz="1650" spc="114" dirty="0">
                <a:latin typeface="Verdana"/>
                <a:cs typeface="Verdana"/>
              </a:rPr>
              <a:t>g</a:t>
            </a:r>
            <a:r>
              <a:rPr sz="1650" spc="-145" dirty="0">
                <a:latin typeface="Verdana"/>
                <a:cs typeface="Verdana"/>
              </a:rPr>
              <a:t> </a:t>
            </a:r>
            <a:r>
              <a:rPr sz="1650" spc="20" dirty="0">
                <a:latin typeface="Verdana"/>
                <a:cs typeface="Verdana"/>
              </a:rPr>
              <a:t>t</a:t>
            </a:r>
            <a:r>
              <a:rPr sz="1650" spc="80" dirty="0">
                <a:latin typeface="Verdana"/>
                <a:cs typeface="Verdana"/>
              </a:rPr>
              <a:t>h</a:t>
            </a:r>
            <a:r>
              <a:rPr sz="1650" spc="20" dirty="0">
                <a:latin typeface="Verdana"/>
                <a:cs typeface="Verdana"/>
              </a:rPr>
              <a:t>e</a:t>
            </a:r>
            <a:r>
              <a:rPr sz="1650" spc="-145" dirty="0">
                <a:latin typeface="Verdana"/>
                <a:cs typeface="Verdana"/>
              </a:rPr>
              <a:t> </a:t>
            </a:r>
            <a:r>
              <a:rPr sz="1650" spc="10" dirty="0">
                <a:latin typeface="Verdana"/>
                <a:cs typeface="Verdana"/>
              </a:rPr>
              <a:t>C</a:t>
            </a:r>
            <a:r>
              <a:rPr sz="1650" spc="70" dirty="0">
                <a:latin typeface="Verdana"/>
                <a:cs typeface="Verdana"/>
              </a:rPr>
              <a:t>u</a:t>
            </a:r>
            <a:r>
              <a:rPr sz="1650" spc="-50" dirty="0">
                <a:latin typeface="Verdana"/>
                <a:cs typeface="Verdana"/>
              </a:rPr>
              <a:t>r</a:t>
            </a:r>
            <a:r>
              <a:rPr sz="1650" spc="-5" dirty="0">
                <a:latin typeface="Verdana"/>
                <a:cs typeface="Verdana"/>
              </a:rPr>
              <a:t>s</a:t>
            </a:r>
            <a:r>
              <a:rPr sz="1650" spc="-10" dirty="0">
                <a:latin typeface="Verdana"/>
                <a:cs typeface="Verdana"/>
              </a:rPr>
              <a:t>o</a:t>
            </a:r>
            <a:r>
              <a:rPr sz="1650" spc="-40" dirty="0">
                <a:latin typeface="Verdana"/>
                <a:cs typeface="Verdana"/>
              </a:rPr>
              <a:t>r</a:t>
            </a:r>
            <a:endParaRPr sz="16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39117" y="359926"/>
            <a:ext cx="2764790" cy="56070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91440" rIns="0" bIns="0" rtlCol="0">
            <a:spAutoFit/>
          </a:bodyPr>
          <a:lstStyle/>
          <a:p>
            <a:pPr marL="715010">
              <a:lnSpc>
                <a:spcPct val="100000"/>
              </a:lnSpc>
              <a:spcBef>
                <a:spcPts val="720"/>
              </a:spcBef>
            </a:pPr>
            <a:r>
              <a:rPr sz="1950" spc="50" dirty="0">
                <a:solidFill>
                  <a:srgbClr val="FFFFFF"/>
                </a:solidFill>
              </a:rPr>
              <a:t>Game</a:t>
            </a:r>
            <a:r>
              <a:rPr sz="1950" spc="-5" dirty="0">
                <a:solidFill>
                  <a:srgbClr val="FFFFFF"/>
                </a:solidFill>
              </a:rPr>
              <a:t> </a:t>
            </a:r>
            <a:r>
              <a:rPr sz="1950" spc="45" dirty="0">
                <a:solidFill>
                  <a:srgbClr val="FFFFFF"/>
                </a:solidFill>
              </a:rPr>
              <a:t>Loop</a:t>
            </a:r>
            <a:endParaRPr sz="1950"/>
          </a:p>
        </p:txBody>
      </p:sp>
      <p:sp>
        <p:nvSpPr>
          <p:cNvPr id="4" name="object 4"/>
          <p:cNvSpPr/>
          <p:nvPr/>
        </p:nvSpPr>
        <p:spPr>
          <a:xfrm>
            <a:off x="2905899" y="1159827"/>
            <a:ext cx="48895" cy="48895"/>
          </a:xfrm>
          <a:custGeom>
            <a:avLst/>
            <a:gdLst/>
            <a:ahLst/>
            <a:cxnLst/>
            <a:rect l="l" t="t" r="r" b="b"/>
            <a:pathLst>
              <a:path w="48894" h="48894">
                <a:moveTo>
                  <a:pt x="48717" y="22758"/>
                </a:moveTo>
                <a:lnTo>
                  <a:pt x="25958" y="0"/>
                </a:lnTo>
                <a:lnTo>
                  <a:pt x="22771" y="0"/>
                </a:lnTo>
                <a:lnTo>
                  <a:pt x="0" y="22758"/>
                </a:lnTo>
                <a:lnTo>
                  <a:pt x="0" y="25958"/>
                </a:lnTo>
                <a:lnTo>
                  <a:pt x="22771" y="48704"/>
                </a:lnTo>
                <a:lnTo>
                  <a:pt x="25958" y="48704"/>
                </a:lnTo>
                <a:lnTo>
                  <a:pt x="48717" y="25958"/>
                </a:lnTo>
                <a:lnTo>
                  <a:pt x="48717" y="24345"/>
                </a:lnTo>
                <a:lnTo>
                  <a:pt x="48717" y="2275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905899" y="1375981"/>
            <a:ext cx="48895" cy="48895"/>
          </a:xfrm>
          <a:custGeom>
            <a:avLst/>
            <a:gdLst/>
            <a:ahLst/>
            <a:cxnLst/>
            <a:rect l="l" t="t" r="r" b="b"/>
            <a:pathLst>
              <a:path w="48894" h="48894">
                <a:moveTo>
                  <a:pt x="48717" y="22758"/>
                </a:moveTo>
                <a:lnTo>
                  <a:pt x="25958" y="0"/>
                </a:lnTo>
                <a:lnTo>
                  <a:pt x="22771" y="0"/>
                </a:lnTo>
                <a:lnTo>
                  <a:pt x="0" y="22758"/>
                </a:lnTo>
                <a:lnTo>
                  <a:pt x="0" y="25946"/>
                </a:lnTo>
                <a:lnTo>
                  <a:pt x="22771" y="48717"/>
                </a:lnTo>
                <a:lnTo>
                  <a:pt x="25958" y="48717"/>
                </a:lnTo>
                <a:lnTo>
                  <a:pt x="48717" y="25946"/>
                </a:lnTo>
                <a:lnTo>
                  <a:pt x="48717" y="24358"/>
                </a:lnTo>
                <a:lnTo>
                  <a:pt x="48717" y="2275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3012226" y="1035032"/>
            <a:ext cx="1860550" cy="45783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8200"/>
              </a:lnSpc>
              <a:spcBef>
                <a:spcPts val="95"/>
              </a:spcBef>
            </a:pPr>
            <a:r>
              <a:rPr sz="1200" spc="120" dirty="0">
                <a:latin typeface="Verdana"/>
                <a:cs typeface="Verdana"/>
              </a:rPr>
              <a:t>P</a:t>
            </a:r>
            <a:r>
              <a:rPr sz="1200" spc="-45" dirty="0">
                <a:latin typeface="Verdana"/>
                <a:cs typeface="Verdana"/>
              </a:rPr>
              <a:t>r</a:t>
            </a:r>
            <a:r>
              <a:rPr sz="1200" spc="50" dirty="0">
                <a:latin typeface="Verdana"/>
                <a:cs typeface="Verdana"/>
              </a:rPr>
              <a:t>o</a:t>
            </a:r>
            <a:r>
              <a:rPr sz="1200" spc="30" dirty="0">
                <a:latin typeface="Verdana"/>
                <a:cs typeface="Verdana"/>
              </a:rPr>
              <a:t>c</a:t>
            </a:r>
            <a:r>
              <a:rPr sz="1200" spc="15" dirty="0">
                <a:latin typeface="Verdana"/>
                <a:cs typeface="Verdana"/>
              </a:rPr>
              <a:t>e</a:t>
            </a:r>
            <a:r>
              <a:rPr sz="1200" spc="-35" dirty="0">
                <a:latin typeface="Verdana"/>
                <a:cs typeface="Verdana"/>
              </a:rPr>
              <a:t>ss</a:t>
            </a:r>
            <a:r>
              <a:rPr sz="1200" spc="-10" dirty="0">
                <a:latin typeface="Verdana"/>
                <a:cs typeface="Verdana"/>
              </a:rPr>
              <a:t>i</a:t>
            </a:r>
            <a:r>
              <a:rPr sz="1200" spc="65" dirty="0">
                <a:latin typeface="Verdana"/>
                <a:cs typeface="Verdana"/>
              </a:rPr>
              <a:t>n</a:t>
            </a:r>
            <a:r>
              <a:rPr sz="1200" spc="85" dirty="0">
                <a:latin typeface="Verdana"/>
                <a:cs typeface="Verdana"/>
              </a:rPr>
              <a:t>g</a:t>
            </a:r>
            <a:r>
              <a:rPr sz="1200" spc="-105" dirty="0">
                <a:latin typeface="Verdana"/>
                <a:cs typeface="Verdana"/>
              </a:rPr>
              <a:t> </a:t>
            </a:r>
            <a:r>
              <a:rPr sz="1200" spc="145" dirty="0">
                <a:latin typeface="Verdana"/>
                <a:cs typeface="Verdana"/>
              </a:rPr>
              <a:t>P</a:t>
            </a:r>
            <a:r>
              <a:rPr sz="1200" spc="-5" dirty="0">
                <a:latin typeface="Verdana"/>
                <a:cs typeface="Verdana"/>
              </a:rPr>
              <a:t>l</a:t>
            </a:r>
            <a:r>
              <a:rPr sz="1200" spc="-20" dirty="0">
                <a:latin typeface="Verdana"/>
                <a:cs typeface="Verdana"/>
              </a:rPr>
              <a:t>a</a:t>
            </a:r>
            <a:r>
              <a:rPr sz="1200" spc="-70" dirty="0">
                <a:latin typeface="Verdana"/>
                <a:cs typeface="Verdana"/>
              </a:rPr>
              <a:t>y</a:t>
            </a:r>
            <a:r>
              <a:rPr sz="1200" spc="15" dirty="0">
                <a:latin typeface="Verdana"/>
                <a:cs typeface="Verdana"/>
              </a:rPr>
              <a:t>e</a:t>
            </a:r>
            <a:r>
              <a:rPr sz="1200" spc="-25" dirty="0">
                <a:latin typeface="Verdana"/>
                <a:cs typeface="Verdana"/>
              </a:rPr>
              <a:t>r</a:t>
            </a:r>
            <a:r>
              <a:rPr sz="1200" spc="-105" dirty="0">
                <a:latin typeface="Verdana"/>
                <a:cs typeface="Verdana"/>
              </a:rPr>
              <a:t> </a:t>
            </a:r>
            <a:r>
              <a:rPr sz="1200" spc="-30" dirty="0">
                <a:latin typeface="Verdana"/>
                <a:cs typeface="Verdana"/>
              </a:rPr>
              <a:t>I</a:t>
            </a:r>
            <a:r>
              <a:rPr sz="1200" spc="-50" dirty="0">
                <a:latin typeface="Verdana"/>
                <a:cs typeface="Verdana"/>
              </a:rPr>
              <a:t>n</a:t>
            </a:r>
            <a:r>
              <a:rPr sz="1200" spc="70" dirty="0">
                <a:latin typeface="Verdana"/>
                <a:cs typeface="Verdana"/>
              </a:rPr>
              <a:t>p</a:t>
            </a:r>
            <a:r>
              <a:rPr sz="1200" spc="65" dirty="0">
                <a:latin typeface="Verdana"/>
                <a:cs typeface="Verdana"/>
              </a:rPr>
              <a:t>u</a:t>
            </a:r>
            <a:r>
              <a:rPr sz="1200" spc="20" dirty="0">
                <a:latin typeface="Verdana"/>
                <a:cs typeface="Verdana"/>
              </a:rPr>
              <a:t>t  </a:t>
            </a:r>
            <a:r>
              <a:rPr sz="1200" spc="90" dirty="0">
                <a:latin typeface="Verdana"/>
                <a:cs typeface="Verdana"/>
              </a:rPr>
              <a:t>U</a:t>
            </a:r>
            <a:r>
              <a:rPr sz="1200" spc="70" dirty="0">
                <a:latin typeface="Verdana"/>
                <a:cs typeface="Verdana"/>
              </a:rPr>
              <a:t>pd</a:t>
            </a:r>
            <a:r>
              <a:rPr sz="1200" spc="10" dirty="0">
                <a:latin typeface="Verdana"/>
                <a:cs typeface="Verdana"/>
              </a:rPr>
              <a:t>a</a:t>
            </a:r>
            <a:r>
              <a:rPr sz="1200" dirty="0">
                <a:latin typeface="Verdana"/>
                <a:cs typeface="Verdana"/>
              </a:rPr>
              <a:t>t</a:t>
            </a:r>
            <a:r>
              <a:rPr sz="1200" spc="30" dirty="0">
                <a:latin typeface="Verdana"/>
                <a:cs typeface="Verdana"/>
              </a:rPr>
              <a:t>in</a:t>
            </a:r>
            <a:r>
              <a:rPr sz="1200" spc="85" dirty="0">
                <a:latin typeface="Verdana"/>
                <a:cs typeface="Verdana"/>
              </a:rPr>
              <a:t>g</a:t>
            </a:r>
            <a:r>
              <a:rPr sz="1200" spc="-105" dirty="0">
                <a:latin typeface="Verdana"/>
                <a:cs typeface="Verdana"/>
              </a:rPr>
              <a:t> </a:t>
            </a:r>
            <a:r>
              <a:rPr sz="1200" spc="5" dirty="0">
                <a:latin typeface="Verdana"/>
                <a:cs typeface="Verdana"/>
              </a:rPr>
              <a:t>G</a:t>
            </a:r>
            <a:r>
              <a:rPr sz="1200" spc="-10" dirty="0">
                <a:latin typeface="Verdana"/>
                <a:cs typeface="Verdana"/>
              </a:rPr>
              <a:t>a</a:t>
            </a:r>
            <a:r>
              <a:rPr sz="1200" spc="125" dirty="0">
                <a:latin typeface="Verdana"/>
                <a:cs typeface="Verdana"/>
              </a:rPr>
              <a:t>m</a:t>
            </a:r>
            <a:r>
              <a:rPr sz="1200" spc="20" dirty="0">
                <a:latin typeface="Verdana"/>
                <a:cs typeface="Verdana"/>
              </a:rPr>
              <a:t>e</a:t>
            </a:r>
            <a:r>
              <a:rPr sz="1200" spc="-105" dirty="0">
                <a:latin typeface="Verdana"/>
                <a:cs typeface="Verdana"/>
              </a:rPr>
              <a:t> </a:t>
            </a:r>
            <a:r>
              <a:rPr sz="1200" spc="-30" dirty="0">
                <a:latin typeface="Verdana"/>
                <a:cs typeface="Verdana"/>
              </a:rPr>
              <a:t>S</a:t>
            </a:r>
            <a:r>
              <a:rPr sz="1200" spc="-25" dirty="0">
                <a:latin typeface="Verdana"/>
                <a:cs typeface="Verdana"/>
              </a:rPr>
              <a:t>t</a:t>
            </a:r>
            <a:r>
              <a:rPr sz="1200" spc="10" dirty="0">
                <a:latin typeface="Verdana"/>
                <a:cs typeface="Verdana"/>
              </a:rPr>
              <a:t>a</a:t>
            </a:r>
            <a:r>
              <a:rPr sz="1200" spc="-20" dirty="0">
                <a:latin typeface="Verdana"/>
                <a:cs typeface="Verdana"/>
              </a:rPr>
              <a:t>t</a:t>
            </a:r>
            <a:r>
              <a:rPr sz="1200" spc="20" dirty="0">
                <a:latin typeface="Verdana"/>
                <a:cs typeface="Verdana"/>
              </a:rPr>
              <a:t>e</a:t>
            </a:r>
            <a:endParaRPr sz="1200">
              <a:latin typeface="Verdana"/>
              <a:cs typeface="Verdan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E89A12-170B-D319-152E-2D1BB0D99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52413" cy="32956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512" y="8"/>
            <a:ext cx="2924175" cy="3288029"/>
          </a:xfrm>
          <a:custGeom>
            <a:avLst/>
            <a:gdLst/>
            <a:ahLst/>
            <a:cxnLst/>
            <a:rect l="l" t="t" r="r" b="b"/>
            <a:pathLst>
              <a:path w="2924175" h="3288029">
                <a:moveTo>
                  <a:pt x="2923757" y="0"/>
                </a:moveTo>
                <a:lnTo>
                  <a:pt x="0" y="0"/>
                </a:lnTo>
                <a:lnTo>
                  <a:pt x="0" y="3287938"/>
                </a:lnTo>
                <a:lnTo>
                  <a:pt x="2923757" y="3287938"/>
                </a:lnTo>
                <a:lnTo>
                  <a:pt x="29237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2900045">
              <a:lnSpc>
                <a:spcPct val="100000"/>
              </a:lnSpc>
              <a:spcBef>
                <a:spcPts val="115"/>
              </a:spcBef>
            </a:pPr>
            <a:r>
              <a:rPr spc="35" dirty="0"/>
              <a:t>Graphics</a:t>
            </a:r>
            <a:r>
              <a:rPr spc="10" dirty="0"/>
              <a:t> </a:t>
            </a:r>
            <a:r>
              <a:rPr spc="375" dirty="0"/>
              <a:t>&amp;</a:t>
            </a:r>
            <a:r>
              <a:rPr spc="10" dirty="0"/>
              <a:t> </a:t>
            </a:r>
            <a:r>
              <a:rPr spc="15" dirty="0"/>
              <a:t>Display</a:t>
            </a:r>
          </a:p>
        </p:txBody>
      </p:sp>
      <p:sp>
        <p:nvSpPr>
          <p:cNvPr id="6" name="object 6"/>
          <p:cNvSpPr/>
          <p:nvPr/>
        </p:nvSpPr>
        <p:spPr>
          <a:xfrm>
            <a:off x="3109684" y="1472501"/>
            <a:ext cx="52069" cy="52069"/>
          </a:xfrm>
          <a:custGeom>
            <a:avLst/>
            <a:gdLst/>
            <a:ahLst/>
            <a:cxnLst/>
            <a:rect l="l" t="t" r="r" b="b"/>
            <a:pathLst>
              <a:path w="52069" h="52069">
                <a:moveTo>
                  <a:pt x="51752" y="24180"/>
                </a:moveTo>
                <a:lnTo>
                  <a:pt x="27584" y="0"/>
                </a:lnTo>
                <a:lnTo>
                  <a:pt x="24206" y="0"/>
                </a:lnTo>
                <a:lnTo>
                  <a:pt x="0" y="24180"/>
                </a:lnTo>
                <a:lnTo>
                  <a:pt x="0" y="27571"/>
                </a:lnTo>
                <a:lnTo>
                  <a:pt x="24206" y="51752"/>
                </a:lnTo>
                <a:lnTo>
                  <a:pt x="27584" y="51752"/>
                </a:lnTo>
                <a:lnTo>
                  <a:pt x="51752" y="27571"/>
                </a:lnTo>
                <a:lnTo>
                  <a:pt x="51752" y="25869"/>
                </a:lnTo>
                <a:lnTo>
                  <a:pt x="51752" y="2418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109684" y="1664297"/>
            <a:ext cx="52069" cy="52069"/>
          </a:xfrm>
          <a:custGeom>
            <a:avLst/>
            <a:gdLst/>
            <a:ahLst/>
            <a:cxnLst/>
            <a:rect l="l" t="t" r="r" b="b"/>
            <a:pathLst>
              <a:path w="52069" h="52069">
                <a:moveTo>
                  <a:pt x="51752" y="24180"/>
                </a:moveTo>
                <a:lnTo>
                  <a:pt x="27584" y="0"/>
                </a:lnTo>
                <a:lnTo>
                  <a:pt x="24206" y="0"/>
                </a:lnTo>
                <a:lnTo>
                  <a:pt x="0" y="24180"/>
                </a:lnTo>
                <a:lnTo>
                  <a:pt x="0" y="27571"/>
                </a:lnTo>
                <a:lnTo>
                  <a:pt x="24206" y="51752"/>
                </a:lnTo>
                <a:lnTo>
                  <a:pt x="27584" y="51752"/>
                </a:lnTo>
                <a:lnTo>
                  <a:pt x="51752" y="27571"/>
                </a:lnTo>
                <a:lnTo>
                  <a:pt x="51752" y="25869"/>
                </a:lnTo>
                <a:lnTo>
                  <a:pt x="51752" y="2418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220684" y="1380059"/>
            <a:ext cx="2068866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lang="en-US" sz="1250" spc="25" dirty="0">
                <a:latin typeface="Verdana"/>
                <a:cs typeface="Verdana"/>
              </a:rPr>
              <a:t>Dynamic String Printing</a:t>
            </a:r>
          </a:p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1250" spc="25" dirty="0">
                <a:latin typeface="Verdana"/>
                <a:cs typeface="Verdana"/>
              </a:rPr>
              <a:t>R</a:t>
            </a:r>
            <a:r>
              <a:rPr sz="1250" dirty="0">
                <a:latin typeface="Verdana"/>
                <a:cs typeface="Verdana"/>
              </a:rPr>
              <a:t>e</a:t>
            </a:r>
            <a:r>
              <a:rPr sz="1250" spc="-15" dirty="0">
                <a:latin typeface="Verdana"/>
                <a:cs typeface="Verdana"/>
              </a:rPr>
              <a:t>al</a:t>
            </a:r>
            <a:r>
              <a:rPr sz="1250" spc="-130" dirty="0">
                <a:latin typeface="Verdana"/>
                <a:cs typeface="Verdana"/>
              </a:rPr>
              <a:t>-</a:t>
            </a:r>
            <a:r>
              <a:rPr sz="1250" spc="-75" dirty="0">
                <a:latin typeface="Verdana"/>
                <a:cs typeface="Verdana"/>
              </a:rPr>
              <a:t>T</a:t>
            </a:r>
            <a:r>
              <a:rPr sz="1250" spc="50" dirty="0">
                <a:latin typeface="Verdana"/>
                <a:cs typeface="Verdana"/>
              </a:rPr>
              <a:t>im</a:t>
            </a:r>
            <a:r>
              <a:rPr sz="1250" spc="10" dirty="0">
                <a:latin typeface="Verdana"/>
                <a:cs typeface="Verdana"/>
              </a:rPr>
              <a:t>e</a:t>
            </a:r>
            <a:r>
              <a:rPr sz="1250" spc="-114" dirty="0">
                <a:latin typeface="Verdana"/>
                <a:cs typeface="Verdana"/>
              </a:rPr>
              <a:t> </a:t>
            </a:r>
            <a:r>
              <a:rPr sz="1250" spc="65" dirty="0">
                <a:latin typeface="Verdana"/>
                <a:cs typeface="Verdana"/>
              </a:rPr>
              <a:t>D</a:t>
            </a:r>
            <a:r>
              <a:rPr sz="1250" spc="-20" dirty="0">
                <a:latin typeface="Verdana"/>
                <a:cs typeface="Verdana"/>
              </a:rPr>
              <a:t>i</a:t>
            </a:r>
            <a:r>
              <a:rPr sz="1250" spc="-40" dirty="0">
                <a:latin typeface="Verdana"/>
                <a:cs typeface="Verdana"/>
              </a:rPr>
              <a:t>s</a:t>
            </a:r>
            <a:r>
              <a:rPr sz="1250" spc="60" dirty="0">
                <a:latin typeface="Verdana"/>
                <a:cs typeface="Verdana"/>
              </a:rPr>
              <a:t>p</a:t>
            </a:r>
            <a:r>
              <a:rPr sz="1250" spc="-10" dirty="0">
                <a:latin typeface="Verdana"/>
                <a:cs typeface="Verdana"/>
              </a:rPr>
              <a:t>l</a:t>
            </a:r>
            <a:r>
              <a:rPr sz="1250" spc="-30" dirty="0">
                <a:latin typeface="Verdana"/>
                <a:cs typeface="Verdana"/>
              </a:rPr>
              <a:t>a</a:t>
            </a:r>
            <a:r>
              <a:rPr sz="1250" spc="-65" dirty="0">
                <a:latin typeface="Verdana"/>
                <a:cs typeface="Verdana"/>
              </a:rPr>
              <a:t>y</a:t>
            </a:r>
            <a:endParaRPr sz="1250" dirty="0">
              <a:latin typeface="Verdana"/>
              <a:cs typeface="Verdana"/>
            </a:endParaRP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4FB380F0-B027-F9D3-DAE2-CB67350C6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7450" y="-149290"/>
            <a:ext cx="3351276" cy="32956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2839117" y="359926"/>
            <a:ext cx="2764790" cy="56070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79375" rIns="0" bIns="0" rtlCol="0">
            <a:spAutoFit/>
          </a:bodyPr>
          <a:lstStyle/>
          <a:p>
            <a:pPr marL="807085">
              <a:lnSpc>
                <a:spcPct val="100000"/>
              </a:lnSpc>
              <a:spcBef>
                <a:spcPts val="625"/>
              </a:spcBef>
            </a:pPr>
            <a:r>
              <a:rPr sz="1850" b="1" spc="-20" dirty="0">
                <a:solidFill>
                  <a:srgbClr val="FFFFFF"/>
                </a:solidFill>
                <a:latin typeface="Cambria"/>
                <a:cs typeface="Cambria"/>
              </a:rPr>
              <a:t>User</a:t>
            </a:r>
            <a:r>
              <a:rPr sz="1850" b="1" spc="-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50" b="1" spc="10" dirty="0">
                <a:solidFill>
                  <a:srgbClr val="FFFFFF"/>
                </a:solidFill>
                <a:latin typeface="Cambria"/>
                <a:cs typeface="Cambria"/>
              </a:rPr>
              <a:t>Input</a:t>
            </a:r>
            <a:endParaRPr sz="1850">
              <a:latin typeface="Cambria"/>
              <a:cs typeface="Cambri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80197" y="1067961"/>
            <a:ext cx="2080753" cy="47641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1450" spc="114" dirty="0" err="1">
                <a:latin typeface="Verdana"/>
                <a:cs typeface="Verdana"/>
              </a:rPr>
              <a:t>Kbhit</a:t>
            </a:r>
            <a:r>
              <a:rPr lang="en-US" sz="1450" spc="114" dirty="0">
                <a:latin typeface="Verdana"/>
                <a:cs typeface="Verdana"/>
              </a:rPr>
              <a:t>()Function</a:t>
            </a:r>
          </a:p>
          <a:p>
            <a:pPr marL="298450" indent="-285750">
              <a:lnSpc>
                <a:spcPct val="100000"/>
              </a:lnSpc>
              <a:spcBef>
                <a:spcPts val="135"/>
              </a:spcBef>
              <a:buFont typeface="Arial" panose="020B0604020202020204" pitchFamily="34" charset="0"/>
              <a:buChar char="•"/>
            </a:pPr>
            <a:r>
              <a:rPr lang="en-US" sz="1450" spc="114" dirty="0" err="1">
                <a:latin typeface="Verdana"/>
                <a:cs typeface="Verdana"/>
              </a:rPr>
              <a:t>G</a:t>
            </a:r>
            <a:r>
              <a:rPr sz="1450" spc="35" dirty="0" err="1">
                <a:latin typeface="Verdana"/>
                <a:cs typeface="Verdana"/>
              </a:rPr>
              <a:t>e</a:t>
            </a:r>
            <a:r>
              <a:rPr sz="1450" spc="-5" dirty="0" err="1">
                <a:latin typeface="Verdana"/>
                <a:cs typeface="Verdana"/>
              </a:rPr>
              <a:t>t</a:t>
            </a:r>
            <a:r>
              <a:rPr sz="1450" spc="65" dirty="0" err="1">
                <a:latin typeface="Verdana"/>
                <a:cs typeface="Verdana"/>
              </a:rPr>
              <a:t>c</a:t>
            </a:r>
            <a:r>
              <a:rPr sz="1450" spc="85" dirty="0" err="1">
                <a:latin typeface="Verdana"/>
                <a:cs typeface="Verdana"/>
              </a:rPr>
              <a:t>h</a:t>
            </a:r>
            <a:r>
              <a:rPr lang="en-US" sz="1450" spc="85" dirty="0">
                <a:latin typeface="Verdana"/>
                <a:cs typeface="Verdana"/>
              </a:rPr>
              <a:t>()</a:t>
            </a:r>
            <a:r>
              <a:rPr sz="1450" spc="75" dirty="0">
                <a:latin typeface="Verdana"/>
                <a:cs typeface="Verdana"/>
              </a:rPr>
              <a:t>F</a:t>
            </a:r>
            <a:r>
              <a:rPr sz="1450" spc="85" dirty="0">
                <a:latin typeface="Verdana"/>
                <a:cs typeface="Verdana"/>
              </a:rPr>
              <a:t>unc</a:t>
            </a:r>
            <a:r>
              <a:rPr sz="1450" spc="40" dirty="0">
                <a:latin typeface="Verdana"/>
                <a:cs typeface="Verdana"/>
              </a:rPr>
              <a:t>tion</a:t>
            </a:r>
            <a:endParaRPr sz="1450" dirty="0">
              <a:latin typeface="Verdana"/>
              <a:cs typeface="Verdan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135B64-E94C-613F-F02C-540E65126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22" y="809625"/>
            <a:ext cx="2536059" cy="18799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12" y="0"/>
            <a:ext cx="5845810" cy="3288029"/>
            <a:chOff x="1512" y="0"/>
            <a:chExt cx="5845810" cy="3288029"/>
          </a:xfrm>
        </p:grpSpPr>
        <p:sp>
          <p:nvSpPr>
            <p:cNvPr id="3" name="object 3"/>
            <p:cNvSpPr/>
            <p:nvPr/>
          </p:nvSpPr>
          <p:spPr>
            <a:xfrm>
              <a:off x="1511" y="0"/>
              <a:ext cx="5845810" cy="3288029"/>
            </a:xfrm>
            <a:custGeom>
              <a:avLst/>
              <a:gdLst/>
              <a:ahLst/>
              <a:cxnLst/>
              <a:rect l="l" t="t" r="r" b="b"/>
              <a:pathLst>
                <a:path w="5845810" h="3288029">
                  <a:moveTo>
                    <a:pt x="563105" y="1712125"/>
                  </a:moveTo>
                  <a:lnTo>
                    <a:pt x="543191" y="1692211"/>
                  </a:lnTo>
                  <a:lnTo>
                    <a:pt x="540397" y="1692211"/>
                  </a:lnTo>
                  <a:lnTo>
                    <a:pt x="520471" y="1712125"/>
                  </a:lnTo>
                  <a:lnTo>
                    <a:pt x="520471" y="1714919"/>
                  </a:lnTo>
                  <a:lnTo>
                    <a:pt x="540397" y="1734832"/>
                  </a:lnTo>
                  <a:lnTo>
                    <a:pt x="543191" y="1734832"/>
                  </a:lnTo>
                  <a:lnTo>
                    <a:pt x="563105" y="1714919"/>
                  </a:lnTo>
                  <a:lnTo>
                    <a:pt x="563105" y="1713522"/>
                  </a:lnTo>
                  <a:lnTo>
                    <a:pt x="563105" y="1712125"/>
                  </a:lnTo>
                  <a:close/>
                </a:path>
                <a:path w="5845810" h="3288029">
                  <a:moveTo>
                    <a:pt x="563105" y="1547723"/>
                  </a:moveTo>
                  <a:lnTo>
                    <a:pt x="543191" y="1527810"/>
                  </a:lnTo>
                  <a:lnTo>
                    <a:pt x="540397" y="1527810"/>
                  </a:lnTo>
                  <a:lnTo>
                    <a:pt x="520471" y="1547723"/>
                  </a:lnTo>
                  <a:lnTo>
                    <a:pt x="520471" y="1550517"/>
                  </a:lnTo>
                  <a:lnTo>
                    <a:pt x="540397" y="1570431"/>
                  </a:lnTo>
                  <a:lnTo>
                    <a:pt x="543191" y="1570431"/>
                  </a:lnTo>
                  <a:lnTo>
                    <a:pt x="563105" y="1550517"/>
                  </a:lnTo>
                  <a:lnTo>
                    <a:pt x="563105" y="1549120"/>
                  </a:lnTo>
                  <a:lnTo>
                    <a:pt x="563105" y="1547723"/>
                  </a:lnTo>
                  <a:close/>
                </a:path>
                <a:path w="5845810" h="3288029">
                  <a:moveTo>
                    <a:pt x="5845213" y="0"/>
                  </a:moveTo>
                  <a:lnTo>
                    <a:pt x="5453367" y="0"/>
                  </a:lnTo>
                  <a:lnTo>
                    <a:pt x="5453367" y="391160"/>
                  </a:lnTo>
                  <a:lnTo>
                    <a:pt x="5453367" y="2895600"/>
                  </a:lnTo>
                  <a:lnTo>
                    <a:pt x="3865029" y="2895600"/>
                  </a:lnTo>
                  <a:lnTo>
                    <a:pt x="3865029" y="2894457"/>
                  </a:lnTo>
                  <a:lnTo>
                    <a:pt x="1980222" y="2894457"/>
                  </a:lnTo>
                  <a:lnTo>
                    <a:pt x="1980222" y="2895600"/>
                  </a:lnTo>
                  <a:lnTo>
                    <a:pt x="391858" y="2895600"/>
                  </a:lnTo>
                  <a:lnTo>
                    <a:pt x="391858" y="391160"/>
                  </a:lnTo>
                  <a:lnTo>
                    <a:pt x="1980222" y="391160"/>
                  </a:lnTo>
                  <a:lnTo>
                    <a:pt x="1980222" y="392595"/>
                  </a:lnTo>
                  <a:lnTo>
                    <a:pt x="3865029" y="392595"/>
                  </a:lnTo>
                  <a:lnTo>
                    <a:pt x="3865029" y="391160"/>
                  </a:lnTo>
                  <a:lnTo>
                    <a:pt x="5453367" y="391160"/>
                  </a:lnTo>
                  <a:lnTo>
                    <a:pt x="5453367" y="0"/>
                  </a:lnTo>
                  <a:lnTo>
                    <a:pt x="3776573" y="0"/>
                  </a:lnTo>
                  <a:lnTo>
                    <a:pt x="2068664" y="25"/>
                  </a:lnTo>
                  <a:lnTo>
                    <a:pt x="0" y="0"/>
                  </a:lnTo>
                  <a:lnTo>
                    <a:pt x="0" y="391160"/>
                  </a:lnTo>
                  <a:lnTo>
                    <a:pt x="0" y="2895600"/>
                  </a:lnTo>
                  <a:lnTo>
                    <a:pt x="0" y="3288030"/>
                  </a:lnTo>
                  <a:lnTo>
                    <a:pt x="2068664" y="3288030"/>
                  </a:lnTo>
                  <a:lnTo>
                    <a:pt x="2068664" y="3287014"/>
                  </a:lnTo>
                  <a:lnTo>
                    <a:pt x="3776573" y="3287014"/>
                  </a:lnTo>
                  <a:lnTo>
                    <a:pt x="3776573" y="3288030"/>
                  </a:lnTo>
                  <a:lnTo>
                    <a:pt x="5845213" y="3288030"/>
                  </a:lnTo>
                  <a:lnTo>
                    <a:pt x="5845213" y="2895600"/>
                  </a:lnTo>
                  <a:lnTo>
                    <a:pt x="5845213" y="391160"/>
                  </a:lnTo>
                  <a:lnTo>
                    <a:pt x="584521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33162" y="865408"/>
              <a:ext cx="2860789" cy="1289572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509276" y="1008898"/>
            <a:ext cx="1815464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b="1" spc="-25" dirty="0">
                <a:latin typeface="Palatino Linotype"/>
                <a:cs typeface="Palatino Linotype"/>
              </a:rPr>
              <a:t>Collision</a:t>
            </a:r>
            <a:r>
              <a:rPr sz="1600" b="1" spc="-55" dirty="0">
                <a:latin typeface="Palatino Linotype"/>
                <a:cs typeface="Palatino Linotype"/>
              </a:rPr>
              <a:t> </a:t>
            </a:r>
            <a:r>
              <a:rPr sz="1600" b="1" dirty="0">
                <a:latin typeface="Palatino Linotype"/>
                <a:cs typeface="Palatino Linotype"/>
              </a:rPr>
              <a:t>Detection</a:t>
            </a:r>
            <a:endParaRPr sz="1600">
              <a:latin typeface="Palatino Linotype"/>
              <a:cs typeface="Palatino Linotype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15283" y="1442516"/>
            <a:ext cx="1781810" cy="3536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2699"/>
              </a:lnSpc>
              <a:spcBef>
                <a:spcPts val="90"/>
              </a:spcBef>
            </a:pPr>
            <a:r>
              <a:rPr sz="1050" b="0" spc="70" dirty="0">
                <a:latin typeface="Verdana"/>
                <a:cs typeface="Verdana"/>
              </a:rPr>
              <a:t>D</a:t>
            </a:r>
            <a:r>
              <a:rPr sz="1050" b="0" spc="15" dirty="0">
                <a:latin typeface="Verdana"/>
                <a:cs typeface="Verdana"/>
              </a:rPr>
              <a:t>e</a:t>
            </a:r>
            <a:r>
              <a:rPr sz="1050" b="0" spc="-5" dirty="0">
                <a:latin typeface="Verdana"/>
                <a:cs typeface="Verdana"/>
              </a:rPr>
              <a:t>t</a:t>
            </a:r>
            <a:r>
              <a:rPr sz="1050" b="0" spc="15" dirty="0">
                <a:latin typeface="Verdana"/>
                <a:cs typeface="Verdana"/>
              </a:rPr>
              <a:t>e</a:t>
            </a:r>
            <a:r>
              <a:rPr sz="1050" b="0" spc="60" dirty="0">
                <a:latin typeface="Verdana"/>
                <a:cs typeface="Verdana"/>
              </a:rPr>
              <a:t>c</a:t>
            </a:r>
            <a:r>
              <a:rPr sz="1050" b="0" spc="15" dirty="0">
                <a:latin typeface="Verdana"/>
                <a:cs typeface="Verdana"/>
              </a:rPr>
              <a:t>t</a:t>
            </a:r>
            <a:r>
              <a:rPr sz="1050" b="0" spc="-5" dirty="0">
                <a:latin typeface="Verdana"/>
                <a:cs typeface="Verdana"/>
              </a:rPr>
              <a:t>i</a:t>
            </a:r>
            <a:r>
              <a:rPr sz="1050" b="0" spc="60" dirty="0">
                <a:latin typeface="Verdana"/>
                <a:cs typeface="Verdana"/>
              </a:rPr>
              <a:t>n</a:t>
            </a:r>
            <a:r>
              <a:rPr sz="1050" b="0" spc="80" dirty="0">
                <a:latin typeface="Verdana"/>
                <a:cs typeface="Verdana"/>
              </a:rPr>
              <a:t>g</a:t>
            </a:r>
            <a:r>
              <a:rPr sz="1050" b="0" spc="-90" dirty="0">
                <a:latin typeface="Verdana"/>
                <a:cs typeface="Verdana"/>
              </a:rPr>
              <a:t> </a:t>
            </a:r>
            <a:r>
              <a:rPr sz="1050" b="0" spc="10" dirty="0">
                <a:latin typeface="Verdana"/>
                <a:cs typeface="Verdana"/>
              </a:rPr>
              <a:t>C</a:t>
            </a:r>
            <a:r>
              <a:rPr sz="1050" b="0" spc="30" dirty="0">
                <a:latin typeface="Verdana"/>
                <a:cs typeface="Verdana"/>
              </a:rPr>
              <a:t>o</a:t>
            </a:r>
            <a:r>
              <a:rPr sz="1050" b="0" spc="-5" dirty="0">
                <a:latin typeface="Verdana"/>
                <a:cs typeface="Verdana"/>
              </a:rPr>
              <a:t>ll</a:t>
            </a:r>
            <a:r>
              <a:rPr sz="1050" b="0" spc="-10" dirty="0">
                <a:latin typeface="Verdana"/>
                <a:cs typeface="Verdana"/>
              </a:rPr>
              <a:t>i</a:t>
            </a:r>
            <a:r>
              <a:rPr sz="1050" b="0" spc="-20" dirty="0">
                <a:latin typeface="Verdana"/>
                <a:cs typeface="Verdana"/>
              </a:rPr>
              <a:t>s</a:t>
            </a:r>
            <a:r>
              <a:rPr sz="1050" b="0" spc="-5" dirty="0">
                <a:latin typeface="Verdana"/>
                <a:cs typeface="Verdana"/>
              </a:rPr>
              <a:t>i</a:t>
            </a:r>
            <a:r>
              <a:rPr sz="1050" b="0" spc="30" dirty="0">
                <a:latin typeface="Verdana"/>
                <a:cs typeface="Verdana"/>
              </a:rPr>
              <a:t>o</a:t>
            </a:r>
            <a:r>
              <a:rPr sz="1050" b="0" spc="40" dirty="0">
                <a:latin typeface="Verdana"/>
                <a:cs typeface="Verdana"/>
              </a:rPr>
              <a:t>n  A</a:t>
            </a:r>
            <a:r>
              <a:rPr sz="1050" b="0" spc="65" dirty="0">
                <a:latin typeface="Verdana"/>
                <a:cs typeface="Verdana"/>
              </a:rPr>
              <a:t>d</a:t>
            </a:r>
            <a:r>
              <a:rPr sz="1050" b="0" spc="-5" dirty="0">
                <a:latin typeface="Verdana"/>
                <a:cs typeface="Verdana"/>
              </a:rPr>
              <a:t>j</a:t>
            </a:r>
            <a:r>
              <a:rPr sz="1050" b="0" spc="-15" dirty="0">
                <a:latin typeface="Verdana"/>
                <a:cs typeface="Verdana"/>
              </a:rPr>
              <a:t>u</a:t>
            </a:r>
            <a:r>
              <a:rPr sz="1050" b="0" spc="-30" dirty="0">
                <a:latin typeface="Verdana"/>
                <a:cs typeface="Verdana"/>
              </a:rPr>
              <a:t>s</a:t>
            </a:r>
            <a:r>
              <a:rPr sz="1050" b="0" spc="15" dirty="0">
                <a:latin typeface="Verdana"/>
                <a:cs typeface="Verdana"/>
              </a:rPr>
              <a:t>t</a:t>
            </a:r>
            <a:r>
              <a:rPr sz="1050" b="0" spc="30" dirty="0">
                <a:latin typeface="Verdana"/>
                <a:cs typeface="Verdana"/>
              </a:rPr>
              <a:t>in</a:t>
            </a:r>
            <a:r>
              <a:rPr sz="1050" b="0" spc="80" dirty="0">
                <a:latin typeface="Verdana"/>
                <a:cs typeface="Verdana"/>
              </a:rPr>
              <a:t>g</a:t>
            </a:r>
            <a:r>
              <a:rPr sz="1050" b="0" spc="-90" dirty="0">
                <a:latin typeface="Verdana"/>
                <a:cs typeface="Verdana"/>
              </a:rPr>
              <a:t> </a:t>
            </a:r>
            <a:r>
              <a:rPr sz="1050" b="0" spc="-65" dirty="0">
                <a:latin typeface="Verdana"/>
                <a:cs typeface="Verdana"/>
              </a:rPr>
              <a:t>S</a:t>
            </a:r>
            <a:r>
              <a:rPr sz="1050" b="0" spc="45" dirty="0">
                <a:latin typeface="Verdana"/>
                <a:cs typeface="Verdana"/>
              </a:rPr>
              <a:t>c</a:t>
            </a:r>
            <a:r>
              <a:rPr sz="1050" b="0" spc="30" dirty="0">
                <a:latin typeface="Verdana"/>
                <a:cs typeface="Verdana"/>
              </a:rPr>
              <a:t>o</a:t>
            </a:r>
            <a:r>
              <a:rPr sz="1050" b="0" spc="-35" dirty="0">
                <a:latin typeface="Verdana"/>
                <a:cs typeface="Verdana"/>
              </a:rPr>
              <a:t>r</a:t>
            </a:r>
            <a:r>
              <a:rPr sz="1050" b="0" spc="20" dirty="0">
                <a:latin typeface="Verdana"/>
                <a:cs typeface="Verdana"/>
              </a:rPr>
              <a:t>e</a:t>
            </a:r>
            <a:r>
              <a:rPr sz="1050" b="0" spc="-90" dirty="0">
                <a:latin typeface="Verdana"/>
                <a:cs typeface="Verdana"/>
              </a:rPr>
              <a:t> </a:t>
            </a:r>
            <a:r>
              <a:rPr sz="1050" b="0" spc="-5" dirty="0">
                <a:latin typeface="Verdana"/>
                <a:cs typeface="Verdana"/>
              </a:rPr>
              <a:t>a</a:t>
            </a:r>
            <a:r>
              <a:rPr sz="1050" b="0" spc="60" dirty="0">
                <a:latin typeface="Verdana"/>
                <a:cs typeface="Verdana"/>
              </a:rPr>
              <a:t>n</a:t>
            </a:r>
            <a:r>
              <a:rPr sz="1050" b="0" spc="70" dirty="0">
                <a:latin typeface="Verdana"/>
                <a:cs typeface="Verdana"/>
              </a:rPr>
              <a:t>d</a:t>
            </a:r>
            <a:r>
              <a:rPr sz="1050" b="0" spc="-90" dirty="0">
                <a:latin typeface="Verdana"/>
                <a:cs typeface="Verdana"/>
              </a:rPr>
              <a:t> </a:t>
            </a:r>
            <a:r>
              <a:rPr sz="1050" b="0" spc="40" dirty="0">
                <a:latin typeface="Verdana"/>
                <a:cs typeface="Verdana"/>
              </a:rPr>
              <a:t>L</a:t>
            </a:r>
            <a:r>
              <a:rPr sz="1050" b="0" spc="-15" dirty="0">
                <a:latin typeface="Verdana"/>
                <a:cs typeface="Verdana"/>
              </a:rPr>
              <a:t>i</a:t>
            </a:r>
            <a:r>
              <a:rPr sz="1050" b="0" spc="-50" dirty="0">
                <a:latin typeface="Verdana"/>
                <a:cs typeface="Verdana"/>
              </a:rPr>
              <a:t>v</a:t>
            </a:r>
            <a:r>
              <a:rPr sz="1050" b="0" spc="15" dirty="0">
                <a:latin typeface="Verdana"/>
                <a:cs typeface="Verdana"/>
              </a:rPr>
              <a:t>e</a:t>
            </a:r>
            <a:r>
              <a:rPr sz="1050" b="0" spc="-25" dirty="0">
                <a:latin typeface="Verdana"/>
                <a:cs typeface="Verdana"/>
              </a:rPr>
              <a:t>s</a:t>
            </a:r>
            <a:endParaRPr sz="10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159</Words>
  <Application>Microsoft Office PowerPoint</Application>
  <PresentationFormat>Custom</PresentationFormat>
  <Paragraphs>28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Cambria</vt:lpstr>
      <vt:lpstr>Palatino Linotype</vt:lpstr>
      <vt:lpstr>Trebuchet MS</vt:lpstr>
      <vt:lpstr>Verdana</vt:lpstr>
      <vt:lpstr>Office Theme</vt:lpstr>
      <vt:lpstr>Ninja Tower   The Art of  Coding the  Thrill in Gaming</vt:lpstr>
      <vt:lpstr>Introduction</vt:lpstr>
      <vt:lpstr>PowerPoint Presentation</vt:lpstr>
      <vt:lpstr>Code Overview</vt:lpstr>
      <vt:lpstr>Initialization</vt:lpstr>
      <vt:lpstr>Game Loop</vt:lpstr>
      <vt:lpstr>Graphics &amp; Display</vt:lpstr>
      <vt:lpstr>PowerPoint Presentation</vt:lpstr>
      <vt:lpstr>Detecting Collision  Adjusting Score and Lives</vt:lpstr>
      <vt:lpstr>Countdown Display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Ninja Tower   The Art of  Coding the  Thrill in Gaming</dc:title>
  <dc:creator>HP</dc:creator>
  <cp:lastModifiedBy>Ratul Saha</cp:lastModifiedBy>
  <cp:revision>6</cp:revision>
  <dcterms:created xsi:type="dcterms:W3CDTF">2023-12-18T04:43:47Z</dcterms:created>
  <dcterms:modified xsi:type="dcterms:W3CDTF">2024-10-10T11:40:37Z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2023-12-18T00:00:00Z</vt:filetime>
  </property>
  <property fmtid="{D5CDD505-2E9C-101B-9397-08002B2CF9AE}" pid="3" name="LastSaved">
    <vt:filetime>2023-12-18T00:00:00Z</vt:filetime>
  </property>
  <property fmtid="{D5CDD505-2E9C-101B-9397-08002B2CF9AE}" pid="4" name="MSIP_Label_defa4170-0d19-0005-0004-bc88714345d2_Enabled">
    <vt:lpwstr>true</vt:lpwstr>
  </property>
  <property fmtid="{D5CDD505-2E9C-101B-9397-08002B2CF9AE}" pid="5" name="MSIP_Label_defa4170-0d19-0005-0004-bc88714345d2_SetDate">
    <vt:lpwstr>2023-12-18T03:32:37Z</vt:lpwstr>
  </property>
  <property fmtid="{D5CDD505-2E9C-101B-9397-08002B2CF9AE}" pid="6" name="MSIP_Label_defa4170-0d19-0005-0004-bc88714345d2_Method">
    <vt:lpwstr>Standard</vt:lpwstr>
  </property>
  <property fmtid="{D5CDD505-2E9C-101B-9397-08002B2CF9AE}" pid="7" name="MSIP_Label_defa4170-0d19-0005-0004-bc88714345d2_Name">
    <vt:lpwstr>defa4170-0d19-0005-0004-bc88714345d2</vt:lpwstr>
  </property>
  <property fmtid="{D5CDD505-2E9C-101B-9397-08002B2CF9AE}" pid="8" name="MSIP_Label_defa4170-0d19-0005-0004-bc88714345d2_SiteId">
    <vt:lpwstr>5ddec746-3490-40e8-8b39-12f2c2bc6b11</vt:lpwstr>
  </property>
  <property fmtid="{D5CDD505-2E9C-101B-9397-08002B2CF9AE}" pid="9" name="MSIP_Label_defa4170-0d19-0005-0004-bc88714345d2_ActionId">
    <vt:lpwstr>3ecc3e2e-62d6-4892-befd-8273a5ba9d36</vt:lpwstr>
  </property>
  <property fmtid="{D5CDD505-2E9C-101B-9397-08002B2CF9AE}" pid="10" name="MSIP_Label_defa4170-0d19-0005-0004-bc88714345d2_ContentBits">
    <vt:lpwstr>0</vt:lpwstr>
  </property>
</Properties>
</file>

<file path=docProps/thumbnail.jpeg>
</file>